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4"/>
    <p:sldMasterId id="2147483648" r:id="rId5"/>
  </p:sldMasterIdLst>
  <p:sldIdLst>
    <p:sldId id="256" r:id="rId6"/>
    <p:sldId id="258" r:id="rId7"/>
    <p:sldId id="271" r:id="rId8"/>
    <p:sldId id="260" r:id="rId9"/>
    <p:sldId id="261" r:id="rId10"/>
    <p:sldId id="262" r:id="rId11"/>
    <p:sldId id="265" r:id="rId12"/>
    <p:sldId id="264" r:id="rId13"/>
    <p:sldId id="270" r:id="rId14"/>
    <p:sldId id="266" r:id="rId15"/>
    <p:sldId id="269" r:id="rId16"/>
    <p:sldId id="267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EF2E0-6CE8-4802-B500-65D2DDB12DB3}" v="83" dt="2020-07-06T08:24:02.808"/>
    <p1510:client id="{07E2B7C7-6334-4DBC-829F-C893D08B40C8}" v="14" dt="2020-07-10T06:15:18.235"/>
    <p1510:client id="{1306BBCA-7CD0-45FC-8244-2AB0B3DF8734}" v="6" dt="2020-07-09T06:36:29.983"/>
    <p1510:client id="{18202222-7097-4299-8AA2-7D3C4E7D787E}" v="1" dt="2020-07-09T04:33:12.855"/>
    <p1510:client id="{1B296AF7-9773-4749-A4E9-082900AC16DC}" v="56" dt="2020-07-09T08:50:55.543"/>
    <p1510:client id="{1E988E0A-FF8E-40FA-8733-6A2D1AFB11D8}" v="49" dt="2020-07-10T04:47:14.798"/>
    <p1510:client id="{2193E5CA-6431-4A60-ADB0-E867122FCB03}" v="28" dt="2020-07-10T07:27:54.528"/>
    <p1510:client id="{2478DF31-3037-4E11-AEEA-8AE8BCE0A84E}" v="59" dt="2020-07-10T06:09:36.988"/>
    <p1510:client id="{2497AE01-44CB-47CE-BAE7-ADF4C7DE600D}" v="1" dt="2020-07-09T05:23:39.842"/>
    <p1510:client id="{296FAD8B-7BDE-4F08-AF9D-0E94164A8471}" v="24" dt="2020-07-08T08:41:04.932"/>
    <p1510:client id="{2B271863-1870-4A6C-B1B2-14235318A68B}" v="411" dt="2020-07-06T10:36:27.993"/>
    <p1510:client id="{2D10C4E1-7A0C-49B7-9CCA-88455916CA21}" v="122" dt="2020-07-10T04:37:50.153"/>
    <p1510:client id="{36198BFC-B21B-430A-950D-E93C6200ECCE}" v="38" dt="2020-07-06T08:33:28.783"/>
    <p1510:client id="{43C7DB8F-A47A-4BC0-A0D3-81CA1F383712}" v="29" dt="2020-07-10T06:44:47.999"/>
    <p1510:client id="{464B91A3-750F-41F3-BCE7-4F2EBD42542E}" v="34" dt="2020-07-09T08:06:46.027"/>
    <p1510:client id="{49D82EC1-E12C-4970-808C-D6B605D2D444}" v="109" dt="2020-07-09T05:33:22.647"/>
    <p1510:client id="{4A530DFE-4419-47B3-9C57-37F90EBCC354}" v="14" dt="2020-07-10T06:38:57.363"/>
    <p1510:client id="{4AE048F4-8387-46DA-937F-8D42CBC0F8B7}" v="254" dt="2020-07-06T10:08:06.699"/>
    <p1510:client id="{51D9017F-9772-48A3-8E3F-ABBF1E8984E5}" v="75" dt="2020-07-09T05:02:07.231"/>
    <p1510:client id="{593429AD-A7DA-4C09-8F05-A1390FAA99B8}" v="36" dt="2020-07-09T11:13:56.550"/>
    <p1510:client id="{5EF91D93-C4B3-4520-908F-ED321032C31D}" v="64" dt="2020-07-09T05:26:14.900"/>
    <p1510:client id="{650CE676-D027-4230-A78E-CF23031EE148}" v="279" dt="2020-07-08T09:15:46.394"/>
    <p1510:client id="{69F0DD04-2767-46E3-A9BC-7A4CED8666C7}" v="16" dt="2020-07-09T10:19:47.548"/>
    <p1510:client id="{6B78F5A8-F1B6-41FE-A247-AAB487A1FEAD}" v="29" dt="2020-07-10T07:23:13.592"/>
    <p1510:client id="{6D2D4205-C55D-413D-A20A-FA6F3F68C564}" v="168" dt="2020-07-08T08:37:08.152"/>
    <p1510:client id="{6F4535CD-CF52-407E-9BC2-15A76ABB6FB1}" v="1" dt="2020-07-09T08:44:31.954"/>
    <p1510:client id="{70D05A91-47BB-401C-BC3F-532295C5E6C5}" v="1" dt="2020-07-06T09:24:27.172"/>
    <p1510:client id="{74F16764-E2C3-4B3A-AF02-61E78A82FEB9}" v="1" dt="2020-07-10T07:26:49.327"/>
    <p1510:client id="{796BA564-13B8-40F3-BF3B-93A9498BF1B6}" v="35" dt="2020-07-09T06:34:25.391"/>
    <p1510:client id="{827055BB-C4FF-4EE7-9CB4-5E422123C2B2}" v="10" dt="2020-07-10T06:01:04.380"/>
    <p1510:client id="{899C2331-72AE-48B7-A06E-57F3124A6C08}" v="3" dt="2020-07-10T05:03:49.237"/>
    <p1510:client id="{8FF3F774-95CB-4CC4-83CC-4F5CFFCDFAE2}" v="170" dt="2020-07-09T06:46:28.958"/>
    <p1510:client id="{9C9F2B20-8166-4C73-97EE-8E9341232922}" v="1" dt="2020-07-06T08:03:23.352"/>
    <p1510:client id="{9F2CD3C6-0217-408E-8C93-BA0E1714128F}" v="165" dt="2020-07-10T06:20:34.123"/>
    <p1510:client id="{9F4471BA-3DC9-4A7E-9FB9-0A237106CAD2}" v="1" dt="2020-07-09T10:18:34.341"/>
    <p1510:client id="{A23C7ACB-2328-435E-B0B1-E289AC659992}" v="185" dt="2020-07-09T06:29:41.493"/>
    <p1510:client id="{A58CA625-B485-4089-AB19-1D50C033896E}" v="473" dt="2020-07-06T08:43:24.724"/>
    <p1510:client id="{B2465FF8-EC09-4FC0-93E2-663FE3375D9B}" v="91" dt="2020-07-06T10:09:47.034"/>
    <p1510:client id="{B2FC387A-FB70-4116-868F-FE0C322B6A8F}" v="1" dt="2020-07-09T10:40:33.949"/>
    <p1510:client id="{B7D22B02-D8CE-45BA-99E5-480ADF28B734}" v="248" dt="2020-07-09T10:39:53.940"/>
    <p1510:client id="{C1F03489-223D-4B5C-8E7D-8CCB6B4866E3}" v="8" dt="2020-07-09T09:46:24.854"/>
    <p1510:client id="{C2D534F4-C9E0-49BC-9CE7-259D662EB4B2}" v="116" dt="2020-07-10T06:09:34.457"/>
    <p1510:client id="{C8D68AFF-E818-4B85-926E-5B3C43C35E33}" v="32" dt="2020-07-09T05:28:59.428"/>
    <p1510:client id="{CB2F0F97-3B5D-4DE0-88FC-DEA7AE96D660}" v="337" dt="2020-07-10T04:48:27.806"/>
    <p1510:client id="{CCC0F1F7-4B30-4E03-A132-158AD28D950A}" v="629" dt="2020-07-06T10:54:44.145"/>
    <p1510:client id="{CFB5C7AE-B5EF-4E61-97DD-35B24165E2B1}" v="30" dt="2020-07-09T05:31:46.882"/>
    <p1510:client id="{D0A53231-4A6D-477C-9736-4083BCEBD406}" v="32" dt="2020-07-09T05:33:58.860"/>
    <p1510:client id="{D22E42F8-FF5B-4181-B660-7D2EA699AFD8}" v="9" dt="2020-07-10T06:14:43.312"/>
    <p1510:client id="{D3DBFC53-ADBA-410D-BBD2-B11D618352EC}" v="111" dt="2020-07-06T09:23:00.517"/>
    <p1510:client id="{D5E57292-FB57-4D15-A27A-FB9E07E9E06F}" v="1" dt="2020-07-06T08:04:33.541"/>
    <p1510:client id="{DCD9D9B4-A387-439F-8999-13304B60C5B6}" v="27" dt="2020-07-09T04:59:50.778"/>
    <p1510:client id="{E312D5D5-4EC0-4132-905E-9E2391967D2C}" v="118" dt="2020-07-09T06:51:49.527"/>
    <p1510:client id="{E331C333-ED0A-4FF9-8514-24F8F9D6A0D5}" v="477" dt="2020-07-10T06:29:10.934"/>
    <p1510:client id="{EC94C997-1044-4C76-B218-6F07B2328D86}" v="189" dt="2020-07-10T04:40:41.886"/>
    <p1510:client id="{F74CE13A-B099-43B8-A909-141A875B862A}" v="111" dt="2020-07-06T08:43:40.673"/>
    <p1510:client id="{FD1A8BB0-C3CA-4030-AAA2-0B8A71211641}" v="40" dt="2020-07-06T10:39:18.190"/>
    <p1510:client id="{FD8A7545-A096-4628-9B01-9ACFC0AD74CD}" v="14" dt="2020-07-09T10:25:0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оброванова Людмила Юрьевна" userId="S::stud0000102991@study.utmn.ru::f07cfa04-df33-4132-aa01-d2f765e64c4f" providerId="AD" clId="Web-{5EF91D93-C4B3-4520-908F-ED321032C31D}"/>
    <pc:docChg chg="addSld modSld addMainMaster">
      <pc:chgData name="Доброванова Людмила Юрьевна" userId="S::stud0000102991@study.utmn.ru::f07cfa04-df33-4132-aa01-d2f765e64c4f" providerId="AD" clId="Web-{5EF91D93-C4B3-4520-908F-ED321032C31D}" dt="2020-07-09T05:26:14.900" v="61" actId="20577"/>
      <pc:docMkLst>
        <pc:docMk/>
      </pc:docMkLst>
      <pc:sldChg chg="modSp add">
        <pc:chgData name="Доброванова Людмила Юрьевна" userId="S::stud0000102991@study.utmn.ru::f07cfa04-df33-4132-aa01-d2f765e64c4f" providerId="AD" clId="Web-{5EF91D93-C4B3-4520-908F-ED321032C31D}" dt="2020-07-09T05:26:14.900" v="60" actId="20577"/>
        <pc:sldMkLst>
          <pc:docMk/>
          <pc:sldMk cId="1301334419" sldId="268"/>
        </pc:sldMkLst>
        <pc:spChg chg="mod">
          <ac:chgData name="Доброванова Людмила Юрьевна" userId="S::stud0000102991@study.utmn.ru::f07cfa04-df33-4132-aa01-d2f765e64c4f" providerId="AD" clId="Web-{5EF91D93-C4B3-4520-908F-ED321032C31D}" dt="2020-07-09T05:23:59.258" v="3" actId="20577"/>
          <ac:spMkLst>
            <pc:docMk/>
            <pc:sldMk cId="1301334419" sldId="268"/>
            <ac:spMk id="9" creationId="{C176D768-7276-478E-B015-948178A2A8FD}"/>
          </ac:spMkLst>
        </pc:spChg>
        <pc:spChg chg="mod">
          <ac:chgData name="Доброванова Людмила Юрьевна" userId="S::stud0000102991@study.utmn.ru::f07cfa04-df33-4132-aa01-d2f765e64c4f" providerId="AD" clId="Web-{5EF91D93-C4B3-4520-908F-ED321032C31D}" dt="2020-07-09T05:25:14.775" v="33" actId="14100"/>
          <ac:spMkLst>
            <pc:docMk/>
            <pc:sldMk cId="1301334419" sldId="268"/>
            <ac:spMk id="10" creationId="{699CBAA1-1123-4F76-BF87-BDB82FDF47C6}"/>
          </ac:spMkLst>
        </pc:spChg>
        <pc:spChg chg="mod">
          <ac:chgData name="Доброванова Людмила Юрьевна" userId="S::stud0000102991@study.utmn.ru::f07cfa04-df33-4132-aa01-d2f765e64c4f" providerId="AD" clId="Web-{5EF91D93-C4B3-4520-908F-ED321032C31D}" dt="2020-07-09T05:26:14.900" v="60" actId="20577"/>
          <ac:spMkLst>
            <pc:docMk/>
            <pc:sldMk cId="1301334419" sldId="268"/>
            <ac:spMk id="11" creationId="{D0667386-69C6-4CCA-B133-FD12EA1FF3B5}"/>
          </ac:spMkLst>
        </pc:spChg>
      </pc:sldChg>
      <pc:sldMasterChg chg="add addSldLayout">
        <pc:chgData name="Доброванова Людмила Юрьевна" userId="S::stud0000102991@study.utmn.ru::f07cfa04-df33-4132-aa01-d2f765e64c4f" providerId="AD" clId="Web-{5EF91D93-C4B3-4520-908F-ED321032C31D}" dt="2020-07-09T05:23:34.274" v="0"/>
        <pc:sldMasterMkLst>
          <pc:docMk/>
          <pc:sldMasterMk cId="193539231" sldId="2147483648"/>
        </pc:sldMasterMkLst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1626004129" sldId="2147483649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3237977704" sldId="2147483650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2080598725" sldId="2147483651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214344548" sldId="2147483652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2003155046" sldId="2147483653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348939395" sldId="2147483654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423735946" sldId="2147483655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2136517803" sldId="2147483656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1836159653" sldId="2147483657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1801461588" sldId="2147483658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5EF91D93-C4B3-4520-908F-ED321032C31D}" dt="2020-07-09T05:23:34.274" v="0"/>
          <pc:sldLayoutMkLst>
            <pc:docMk/>
            <pc:sldMasterMk cId="193539231" sldId="2147483648"/>
            <pc:sldLayoutMk cId="1676806849" sldId="2147483659"/>
          </pc:sldLayoutMkLst>
        </pc:sldLayoutChg>
      </pc:sldMasterChg>
    </pc:docChg>
  </pc:docChgLst>
  <pc:docChgLst>
    <pc:chgData name="Доброванова Людмила Юрьевна" userId="S::stud0000102991@study.utmn.ru::f07cfa04-df33-4132-aa01-d2f765e64c4f" providerId="AD" clId="Web-{296FAD8B-7BDE-4F08-AF9D-0E94164A8471}"/>
    <pc:docChg chg="modSld">
      <pc:chgData name="Доброванова Людмила Юрьевна" userId="S::stud0000102991@study.utmn.ru::f07cfa04-df33-4132-aa01-d2f765e64c4f" providerId="AD" clId="Web-{296FAD8B-7BDE-4F08-AF9D-0E94164A8471}" dt="2020-07-08T08:41:04.932" v="22" actId="1076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296FAD8B-7BDE-4F08-AF9D-0E94164A8471}" dt="2020-07-08T08:39:08.480" v="2" actId="20577"/>
        <pc:sldMkLst>
          <pc:docMk/>
          <pc:sldMk cId="1154888432" sldId="262"/>
        </pc:sldMkLst>
        <pc:spChg chg="mod">
          <ac:chgData name="Доброванова Людмила Юрьевна" userId="S::stud0000102991@study.utmn.ru::f07cfa04-df33-4132-aa01-d2f765e64c4f" providerId="AD" clId="Web-{296FAD8B-7BDE-4F08-AF9D-0E94164A8471}" dt="2020-07-08T08:39:08.480" v="2" actId="20577"/>
          <ac:spMkLst>
            <pc:docMk/>
            <pc:sldMk cId="1154888432" sldId="262"/>
            <ac:spMk id="3" creationId="{47A02727-5A3A-435F-9DBC-BBF07E94CEDA}"/>
          </ac:spMkLst>
        </pc:spChg>
      </pc:sldChg>
      <pc:sldChg chg="delSp modSp">
        <pc:chgData name="Доброванова Людмила Юрьевна" userId="S::stud0000102991@study.utmn.ru::f07cfa04-df33-4132-aa01-d2f765e64c4f" providerId="AD" clId="Web-{296FAD8B-7BDE-4F08-AF9D-0E94164A8471}" dt="2020-07-08T08:41:04.932" v="22" actId="1076"/>
        <pc:sldMkLst>
          <pc:docMk/>
          <pc:sldMk cId="500909720" sldId="264"/>
        </pc:sldMkLst>
        <pc:spChg chg="del">
          <ac:chgData name="Доброванова Людмила Юрьевна" userId="S::stud0000102991@study.utmn.ru::f07cfa04-df33-4132-aa01-d2f765e64c4f" providerId="AD" clId="Web-{296FAD8B-7BDE-4F08-AF9D-0E94164A8471}" dt="2020-07-08T08:40:02.104" v="12"/>
          <ac:spMkLst>
            <pc:docMk/>
            <pc:sldMk cId="500909720" sldId="264"/>
            <ac:spMk id="16" creationId="{4E567B5F-CE5E-49FE-95F3-6AD35CA83CF5}"/>
          </ac:spMkLst>
        </pc:spChg>
        <pc:spChg chg="del mod">
          <ac:chgData name="Доброванова Людмила Юрьевна" userId="S::stud0000102991@study.utmn.ru::f07cfa04-df33-4132-aa01-d2f765e64c4f" providerId="AD" clId="Web-{296FAD8B-7BDE-4F08-AF9D-0E94164A8471}" dt="2020-07-08T08:39:58.339" v="11"/>
          <ac:spMkLst>
            <pc:docMk/>
            <pc:sldMk cId="500909720" sldId="264"/>
            <ac:spMk id="17" creationId="{C56F5FE6-1E70-401E-B773-D16D8B558F29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05.557" v="13"/>
          <ac:spMkLst>
            <pc:docMk/>
            <pc:sldMk cId="500909720" sldId="264"/>
            <ac:spMk id="18" creationId="{D94C570B-9FBB-4341-B230-AFA25FA229AC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37.448" v="18"/>
          <ac:spMkLst>
            <pc:docMk/>
            <pc:sldMk cId="500909720" sldId="264"/>
            <ac:spMk id="19" creationId="{5900ED95-6257-4A2A-B357-C30DD936E6AD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23.729" v="15"/>
          <ac:spMkLst>
            <pc:docMk/>
            <pc:sldMk cId="500909720" sldId="264"/>
            <ac:spMk id="20" creationId="{31FE49F4-2513-4A84-B7D5-0B078D4A110B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33.854" v="17"/>
          <ac:spMkLst>
            <pc:docMk/>
            <pc:sldMk cId="500909720" sldId="264"/>
            <ac:spMk id="21" creationId="{296E29A8-B3E4-4175-8800-0C9D538D3ECE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43.995" v="20"/>
          <ac:spMkLst>
            <pc:docMk/>
            <pc:sldMk cId="500909720" sldId="264"/>
            <ac:spMk id="22" creationId="{78668AA1-8D8C-4436-BBB6-01211F0B894C}"/>
          </ac:spMkLst>
        </pc:spChg>
        <pc:spChg chg="del">
          <ac:chgData name="Доброванова Людмила Юрьевна" userId="S::stud0000102991@study.utmn.ru::f07cfa04-df33-4132-aa01-d2f765e64c4f" providerId="AD" clId="Web-{296FAD8B-7BDE-4F08-AF9D-0E94164A8471}" dt="2020-07-08T08:40:57.213" v="21"/>
          <ac:spMkLst>
            <pc:docMk/>
            <pc:sldMk cId="500909720" sldId="264"/>
            <ac:spMk id="23" creationId="{E8DDED1B-93CF-4E99-853B-762A4B9F0789}"/>
          </ac:spMkLst>
        </pc:spChg>
        <pc:spChg chg="mod">
          <ac:chgData name="Доброванова Людмила Юрьевна" userId="S::stud0000102991@study.utmn.ru::f07cfa04-df33-4132-aa01-d2f765e64c4f" providerId="AD" clId="Web-{296FAD8B-7BDE-4F08-AF9D-0E94164A8471}" dt="2020-07-08T08:41:04.932" v="22" actId="1076"/>
          <ac:spMkLst>
            <pc:docMk/>
            <pc:sldMk cId="500909720" sldId="264"/>
            <ac:spMk id="25" creationId="{8CF72471-CD97-4884-8AD3-808BA9F90B0C}"/>
          </ac:spMkLst>
        </pc:sp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40:11.276" v="14"/>
          <ac:picMkLst>
            <pc:docMk/>
            <pc:sldMk cId="500909720" sldId="264"/>
            <ac:picMk id="4" creationId="{8557A50E-7159-4C43-A758-9C47CAA0B63A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39:45.589" v="4"/>
          <ac:picMkLst>
            <pc:docMk/>
            <pc:sldMk cId="500909720" sldId="264"/>
            <ac:picMk id="7" creationId="{B1ECD963-666D-4446-9841-DF52994AB3CD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39:44.276" v="3"/>
          <ac:picMkLst>
            <pc:docMk/>
            <pc:sldMk cId="500909720" sldId="264"/>
            <ac:picMk id="8" creationId="{C3C95AB0-1142-4B1E-BEF6-C41F192EA207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40:40.010" v="19"/>
          <ac:picMkLst>
            <pc:docMk/>
            <pc:sldMk cId="500909720" sldId="264"/>
            <ac:picMk id="9" creationId="{59F24841-48C7-4D70-BFDF-33B633B7C4ED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39:47.276" v="5"/>
          <ac:picMkLst>
            <pc:docMk/>
            <pc:sldMk cId="500909720" sldId="264"/>
            <ac:picMk id="10" creationId="{0C78E08D-20D1-4527-A145-2CBD7E5BA3F4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39:48.401" v="6"/>
          <ac:picMkLst>
            <pc:docMk/>
            <pc:sldMk cId="500909720" sldId="264"/>
            <ac:picMk id="11" creationId="{02D6698C-A7F3-4A92-B484-1C16022000E7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40:27.713" v="16"/>
          <ac:picMkLst>
            <pc:docMk/>
            <pc:sldMk cId="500909720" sldId="264"/>
            <ac:picMk id="12" creationId="{260ED5AA-1CEA-4CB1-830C-1582D95B6066}"/>
          </ac:picMkLst>
        </pc:picChg>
        <pc:picChg chg="del">
          <ac:chgData name="Доброванова Людмила Юрьевна" userId="S::stud0000102991@study.utmn.ru::f07cfa04-df33-4132-aa01-d2f765e64c4f" providerId="AD" clId="Web-{296FAD8B-7BDE-4F08-AF9D-0E94164A8471}" dt="2020-07-08T08:39:49.245" v="7"/>
          <ac:picMkLst>
            <pc:docMk/>
            <pc:sldMk cId="500909720" sldId="264"/>
            <ac:picMk id="13" creationId="{083880DD-016F-4D0F-901B-7EDEE35C642A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D3DBFC53-ADBA-410D-BBD2-B11D618352EC}"/>
    <pc:docChg chg="modSld">
      <pc:chgData name="Бабин Евгений Геннадьевич" userId="S::stud0000193149@study.utmn.ru::771f3097-f50a-42ef-81df-b7efc0683def" providerId="AD" clId="Web-{D3DBFC53-ADBA-410D-BBD2-B11D618352EC}" dt="2020-07-06T09:23:00.517" v="99" actId="1076"/>
      <pc:docMkLst>
        <pc:docMk/>
      </pc:docMkLst>
      <pc:sldChg chg="addSp modSp">
        <pc:chgData name="Бабин Евгений Геннадьевич" userId="S::stud0000193149@study.utmn.ru::771f3097-f50a-42ef-81df-b7efc0683def" providerId="AD" clId="Web-{D3DBFC53-ADBA-410D-BBD2-B11D618352EC}" dt="2020-07-06T09:23:00.517" v="99" actId="1076"/>
        <pc:sldMkLst>
          <pc:docMk/>
          <pc:sldMk cId="500909720" sldId="264"/>
        </pc:sldMkLst>
        <pc:spChg chg="mod">
          <ac:chgData name="Бабин Евгений Геннадьевич" userId="S::stud0000193149@study.utmn.ru::771f3097-f50a-42ef-81df-b7efc0683def" providerId="AD" clId="Web-{D3DBFC53-ADBA-410D-BBD2-B11D618352EC}" dt="2020-07-06T09:18:52.471" v="20" actId="20577"/>
          <ac:spMkLst>
            <pc:docMk/>
            <pc:sldMk cId="500909720" sldId="264"/>
            <ac:spMk id="2" creationId="{CC01DF64-E6C2-4EF7-B69E-D35BA62B1EFD}"/>
          </ac:spMkLst>
        </pc:spChg>
        <pc:spChg chg="mod">
          <ac:chgData name="Бабин Евгений Геннадьевич" userId="S::stud0000193149@study.utmn.ru::771f3097-f50a-42ef-81df-b7efc0683def" providerId="AD" clId="Web-{D3DBFC53-ADBA-410D-BBD2-B11D618352EC}" dt="2020-07-06T09:19:01.205" v="29" actId="20577"/>
          <ac:spMkLst>
            <pc:docMk/>
            <pc:sldMk cId="500909720" sldId="264"/>
            <ac:spMk id="3" creationId="{6B0F6C50-C81D-4B53-9BA5-22C0500FDAA9}"/>
          </ac:spMkLst>
        </pc:sp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48.783" v="96" actId="1076"/>
          <ac:picMkLst>
            <pc:docMk/>
            <pc:sldMk cId="500909720" sldId="264"/>
            <ac:picMk id="4" creationId="{8557A50E-7159-4C43-A758-9C47CAA0B63A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1:09.392" v="65" actId="1076"/>
          <ac:picMkLst>
            <pc:docMk/>
            <pc:sldMk cId="500909720" sldId="264"/>
            <ac:picMk id="5" creationId="{74D8EB98-EA76-4232-9167-886BF1BEE27D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1:11.642" v="66" actId="1076"/>
          <ac:picMkLst>
            <pc:docMk/>
            <pc:sldMk cId="500909720" sldId="264"/>
            <ac:picMk id="6" creationId="{291505BB-0FAE-4E89-A451-1C30C4B2088C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41.908" v="93" actId="1076"/>
          <ac:picMkLst>
            <pc:docMk/>
            <pc:sldMk cId="500909720" sldId="264"/>
            <ac:picMk id="7" creationId="{B1ECD963-666D-4446-9841-DF52994AB3CD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1:16.517" v="68" actId="1076"/>
          <ac:picMkLst>
            <pc:docMk/>
            <pc:sldMk cId="500909720" sldId="264"/>
            <ac:picMk id="8" creationId="{C3C95AB0-1142-4B1E-BEF6-C41F192EA207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3:00.517" v="99" actId="1076"/>
          <ac:picMkLst>
            <pc:docMk/>
            <pc:sldMk cId="500909720" sldId="264"/>
            <ac:picMk id="9" creationId="{59F24841-48C7-4D70-BFDF-33B633B7C4ED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33.877" v="90" actId="1076"/>
          <ac:picMkLst>
            <pc:docMk/>
            <pc:sldMk cId="500909720" sldId="264"/>
            <ac:picMk id="10" creationId="{0C78E08D-20D1-4527-A145-2CBD7E5BA3F4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37.455" v="91" actId="1076"/>
          <ac:picMkLst>
            <pc:docMk/>
            <pc:sldMk cId="500909720" sldId="264"/>
            <ac:picMk id="11" creationId="{02D6698C-A7F3-4A92-B484-1C16022000E7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54.580" v="98" actId="1076"/>
          <ac:picMkLst>
            <pc:docMk/>
            <pc:sldMk cId="500909720" sldId="264"/>
            <ac:picMk id="12" creationId="{260ED5AA-1CEA-4CB1-830C-1582D95B6066}"/>
          </ac:picMkLst>
        </pc:picChg>
        <pc:picChg chg="add mod">
          <ac:chgData name="Бабин Евгений Геннадьевич" userId="S::stud0000193149@study.utmn.ru::771f3097-f50a-42ef-81df-b7efc0683def" providerId="AD" clId="Web-{D3DBFC53-ADBA-410D-BBD2-B11D618352EC}" dt="2020-07-06T09:22:39.861" v="92" actId="1076"/>
          <ac:picMkLst>
            <pc:docMk/>
            <pc:sldMk cId="500909720" sldId="264"/>
            <ac:picMk id="13" creationId="{083880DD-016F-4D0F-901B-7EDEE35C642A}"/>
          </ac:picMkLst>
        </pc:picChg>
      </pc:sldChg>
    </pc:docChg>
  </pc:docChgLst>
  <pc:docChgLst>
    <pc:chgData name="Буторин Дмитрий Николаевич" userId="S::stud003946359@study.utmn.ru::a55aa623-213f-4e37-aa2e-3cb21b5ae558" providerId="AD" clId="Web-{B2465FF8-EC09-4FC0-93E2-663FE3375D9B}"/>
    <pc:docChg chg="modSld">
      <pc:chgData name="Буторин Дмитрий Николаевич" userId="S::stud003946359@study.utmn.ru::a55aa623-213f-4e37-aa2e-3cb21b5ae558" providerId="AD" clId="Web-{B2465FF8-EC09-4FC0-93E2-663FE3375D9B}" dt="2020-07-06T10:09:47.034" v="90" actId="20577"/>
      <pc:docMkLst>
        <pc:docMk/>
      </pc:docMkLst>
      <pc:sldChg chg="modSp">
        <pc:chgData name="Буторин Дмитрий Николаевич" userId="S::stud003946359@study.utmn.ru::a55aa623-213f-4e37-aa2e-3cb21b5ae558" providerId="AD" clId="Web-{B2465FF8-EC09-4FC0-93E2-663FE3375D9B}" dt="2020-07-06T10:09:47.034" v="89" actId="20577"/>
        <pc:sldMkLst>
          <pc:docMk/>
          <pc:sldMk cId="928158457" sldId="257"/>
        </pc:sldMkLst>
        <pc:spChg chg="mod">
          <ac:chgData name="Буторин Дмитрий Николаевич" userId="S::stud003946359@study.utmn.ru::a55aa623-213f-4e37-aa2e-3cb21b5ae558" providerId="AD" clId="Web-{B2465FF8-EC09-4FC0-93E2-663FE3375D9B}" dt="2020-07-06T10:09:47.034" v="89" actId="20577"/>
          <ac:spMkLst>
            <pc:docMk/>
            <pc:sldMk cId="928158457" sldId="257"/>
            <ac:spMk id="3" creationId="{F95EC354-1BBA-4727-96F6-48DB780D99CE}"/>
          </ac:spMkLst>
        </pc:spChg>
      </pc:sldChg>
    </pc:docChg>
  </pc:docChgLst>
  <pc:docChgLst>
    <pc:chgData name="Буторин Дмитрий Николаевич" userId="S::stud003946359@study.utmn.ru::a55aa623-213f-4e37-aa2e-3cb21b5ae558" providerId="AD" clId="Web-{69F0DD04-2767-46E3-A9BC-7A4CED8666C7}"/>
    <pc:docChg chg="modSld">
      <pc:chgData name="Буторин Дмитрий Николаевич" userId="S::stud003946359@study.utmn.ru::a55aa623-213f-4e37-aa2e-3cb21b5ae558" providerId="AD" clId="Web-{69F0DD04-2767-46E3-A9BC-7A4CED8666C7}" dt="2020-07-09T10:19:47.548" v="14" actId="1076"/>
      <pc:docMkLst>
        <pc:docMk/>
      </pc:docMkLst>
      <pc:sldChg chg="addSp modSp">
        <pc:chgData name="Буторин Дмитрий Николаевич" userId="S::stud003946359@study.utmn.ru::a55aa623-213f-4e37-aa2e-3cb21b5ae558" providerId="AD" clId="Web-{69F0DD04-2767-46E3-A9BC-7A4CED8666C7}" dt="2020-07-09T10:19:47.548" v="14" actId="1076"/>
        <pc:sldMkLst>
          <pc:docMk/>
          <pc:sldMk cId="724427091" sldId="266"/>
        </pc:sldMkLst>
        <pc:spChg chg="mod">
          <ac:chgData name="Буторин Дмитрий Николаевич" userId="S::stud003946359@study.utmn.ru::a55aa623-213f-4e37-aa2e-3cb21b5ae558" providerId="AD" clId="Web-{69F0DD04-2767-46E3-A9BC-7A4CED8666C7}" dt="2020-07-09T10:19:37.845" v="12" actId="1076"/>
          <ac:spMkLst>
            <pc:docMk/>
            <pc:sldMk cId="724427091" sldId="266"/>
            <ac:spMk id="2" creationId="{645A5B48-632C-4B99-8D04-2BE357DF9E2A}"/>
          </ac:spMkLst>
        </pc:spChg>
        <pc:picChg chg="add mod">
          <ac:chgData name="Буторин Дмитрий Николаевич" userId="S::stud003946359@study.utmn.ru::a55aa623-213f-4e37-aa2e-3cb21b5ae558" providerId="AD" clId="Web-{69F0DD04-2767-46E3-A9BC-7A4CED8666C7}" dt="2020-07-09T10:19:47.548" v="14" actId="1076"/>
          <ac:picMkLst>
            <pc:docMk/>
            <pc:sldMk cId="724427091" sldId="266"/>
            <ac:picMk id="4" creationId="{A76D6CDD-FDC3-423B-9740-6E5BFFAE538D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49D82EC1-E12C-4970-808C-D6B605D2D444}"/>
    <pc:docChg chg="modSld">
      <pc:chgData name="Доброванова Людмила Юрьевна" userId="S::stud0000102991@study.utmn.ru::f07cfa04-df33-4132-aa01-d2f765e64c4f" providerId="AD" clId="Web-{49D82EC1-E12C-4970-808C-D6B605D2D444}" dt="2020-07-09T05:33:22.647" v="106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49D82EC1-E12C-4970-808C-D6B605D2D444}" dt="2020-07-09T05:33:21.632" v="104" actId="20577"/>
        <pc:sldMkLst>
          <pc:docMk/>
          <pc:sldMk cId="1301334419" sldId="268"/>
        </pc:sldMkLst>
        <pc:spChg chg="mod">
          <ac:chgData name="Доброванова Людмила Юрьевна" userId="S::stud0000102991@study.utmn.ru::f07cfa04-df33-4132-aa01-d2f765e64c4f" providerId="AD" clId="Web-{49D82EC1-E12C-4970-808C-D6B605D2D444}" dt="2020-07-09T05:32:46.741" v="91" actId="20577"/>
          <ac:spMkLst>
            <pc:docMk/>
            <pc:sldMk cId="1301334419" sldId="268"/>
            <ac:spMk id="10" creationId="{699CBAA1-1123-4F76-BF87-BDB82FDF47C6}"/>
          </ac:spMkLst>
        </pc:spChg>
        <pc:spChg chg="mod">
          <ac:chgData name="Доброванова Людмила Юрьевна" userId="S::stud0000102991@study.utmn.ru::f07cfa04-df33-4132-aa01-d2f765e64c4f" providerId="AD" clId="Web-{49D82EC1-E12C-4970-808C-D6B605D2D444}" dt="2020-07-09T05:33:21.632" v="104" actId="20577"/>
          <ac:spMkLst>
            <pc:docMk/>
            <pc:sldMk cId="1301334419" sldId="268"/>
            <ac:spMk id="11" creationId="{D0667386-69C6-4CCA-B133-FD12EA1FF3B5}"/>
          </ac:spMkLst>
        </pc:spChg>
      </pc:sldChg>
    </pc:docChg>
  </pc:docChgLst>
  <pc:docChgLst>
    <pc:chgData clId="Web-{9C9F2B20-8166-4C73-97EE-8E9341232922}"/>
    <pc:docChg chg="addSld">
      <pc:chgData name="" userId="" providerId="" clId="Web-{9C9F2B20-8166-4C73-97EE-8E9341232922}" dt="2020-07-06T08:03:23.352" v="0"/>
      <pc:docMkLst>
        <pc:docMk/>
      </pc:docMkLst>
      <pc:sldChg chg="new">
        <pc:chgData name="" userId="" providerId="" clId="Web-{9C9F2B20-8166-4C73-97EE-8E9341232922}" dt="2020-07-06T08:03:23.352" v="0"/>
        <pc:sldMkLst>
          <pc:docMk/>
          <pc:sldMk cId="93676339" sldId="256"/>
        </pc:sldMkLst>
      </pc:sldChg>
    </pc:docChg>
  </pc:docChgLst>
  <pc:docChgLst>
    <pc:chgData name="Бабин Евгений Геннадьевич" userId="S::stud0000193149@study.utmn.ru::771f3097-f50a-42ef-81df-b7efc0683def" providerId="AD" clId="Web-{D0A53231-4A6D-477C-9736-4083BCEBD406}"/>
    <pc:docChg chg="modSld">
      <pc:chgData name="Бабин Евгений Геннадьевич" userId="S::stud0000193149@study.utmn.ru::771f3097-f50a-42ef-81df-b7efc0683def" providerId="AD" clId="Web-{D0A53231-4A6D-477C-9736-4083BCEBD406}" dt="2020-07-09T05:33:58.860" v="31" actId="20577"/>
      <pc:docMkLst>
        <pc:docMk/>
      </pc:docMkLst>
      <pc:sldChg chg="modSp">
        <pc:chgData name="Бабин Евгений Геннадьевич" userId="S::stud0000193149@study.utmn.ru::771f3097-f50a-42ef-81df-b7efc0683def" providerId="AD" clId="Web-{D0A53231-4A6D-477C-9736-4083BCEBD406}" dt="2020-07-09T05:33:16.031" v="15" actId="14100"/>
        <pc:sldMkLst>
          <pc:docMk/>
          <pc:sldMk cId="2548607038" sldId="258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3:16.031" v="15" actId="14100"/>
          <ac:spMkLst>
            <pc:docMk/>
            <pc:sldMk cId="2548607038" sldId="258"/>
            <ac:spMk id="2" creationId="{748E2980-F9F8-48FD-945B-FD430EE2246F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2:18.452" v="0" actId="20577"/>
        <pc:sldMkLst>
          <pc:docMk/>
          <pc:sldMk cId="2941563629" sldId="260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2:18.452" v="0" actId="20577"/>
          <ac:spMkLst>
            <pc:docMk/>
            <pc:sldMk cId="2941563629" sldId="260"/>
            <ac:spMk id="11" creationId="{35459D66-B3A5-487B-94C7-9210B1A5CDED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3:00.218" v="12" actId="20577"/>
        <pc:sldMkLst>
          <pc:docMk/>
          <pc:sldMk cId="3728489479" sldId="261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3:00.218" v="12" actId="20577"/>
          <ac:spMkLst>
            <pc:docMk/>
            <pc:sldMk cId="3728489479" sldId="261"/>
            <ac:spMk id="2" creationId="{78442917-41EA-44CF-874F-A08F98A19596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2:48.125" v="7" actId="20577"/>
        <pc:sldMkLst>
          <pc:docMk/>
          <pc:sldMk cId="1154888432" sldId="262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2:48.125" v="7" actId="20577"/>
          <ac:spMkLst>
            <pc:docMk/>
            <pc:sldMk cId="1154888432" sldId="262"/>
            <ac:spMk id="2" creationId="{C8DE87E9-3663-4DBE-8316-9AF744946C1A}"/>
          </ac:spMkLst>
        </pc:spChg>
        <pc:spChg chg="mod">
          <ac:chgData name="Бабин Евгений Геннадьевич" userId="S::stud0000193149@study.utmn.ru::771f3097-f50a-42ef-81df-b7efc0683def" providerId="AD" clId="Web-{D0A53231-4A6D-477C-9736-4083BCEBD406}" dt="2020-07-09T05:32:37.953" v="6" actId="20577"/>
          <ac:spMkLst>
            <pc:docMk/>
            <pc:sldMk cId="1154888432" sldId="262"/>
            <ac:spMk id="3" creationId="{47A02727-5A3A-435F-9DBC-BBF07E94CEDA}"/>
          </ac:spMkLst>
        </pc:spChg>
        <pc:spChg chg="mod">
          <ac:chgData name="Бабин Евгений Геннадьевич" userId="S::stud0000193149@study.utmn.ru::771f3097-f50a-42ef-81df-b7efc0683def" providerId="AD" clId="Web-{D0A53231-4A6D-477C-9736-4083BCEBD406}" dt="2020-07-09T05:32:33.015" v="3" actId="20577"/>
          <ac:spMkLst>
            <pc:docMk/>
            <pc:sldMk cId="1154888432" sldId="262"/>
            <ac:spMk id="5" creationId="{8CF3E22B-30E4-435A-AEDD-0CF566EC1365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3:40" v="24" actId="20577"/>
        <pc:sldMkLst>
          <pc:docMk/>
          <pc:sldMk cId="500909720" sldId="264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3:27.047" v="18" actId="20577"/>
          <ac:spMkLst>
            <pc:docMk/>
            <pc:sldMk cId="500909720" sldId="264"/>
            <ac:spMk id="2" creationId="{CC01DF64-E6C2-4EF7-B69E-D35BA62B1EFD}"/>
          </ac:spMkLst>
        </pc:spChg>
        <pc:spChg chg="mod">
          <ac:chgData name="Бабин Евгений Геннадьевич" userId="S::stud0000193149@study.utmn.ru::771f3097-f50a-42ef-81df-b7efc0683def" providerId="AD" clId="Web-{D0A53231-4A6D-477C-9736-4083BCEBD406}" dt="2020-07-09T05:33:40" v="24" actId="20577"/>
          <ac:spMkLst>
            <pc:docMk/>
            <pc:sldMk cId="500909720" sldId="264"/>
            <ac:spMk id="25" creationId="{8CF72471-CD97-4884-8AD3-808BA9F90B0C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3:50.485" v="26" actId="20577"/>
        <pc:sldMkLst>
          <pc:docMk/>
          <pc:sldMk cId="2252712173" sldId="265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3:50.485" v="26" actId="20577"/>
          <ac:spMkLst>
            <pc:docMk/>
            <pc:sldMk cId="2252712173" sldId="265"/>
            <ac:spMk id="2" creationId="{81CCA2D2-3DC7-4BF9-B2CC-A6CB959AA3E1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D0A53231-4A6D-477C-9736-4083BCEBD406}" dt="2020-07-09T05:33:57.438" v="29" actId="20577"/>
        <pc:sldMkLst>
          <pc:docMk/>
          <pc:sldMk cId="724427091" sldId="266"/>
        </pc:sldMkLst>
        <pc:spChg chg="mod">
          <ac:chgData name="Бабин Евгений Геннадьевич" userId="S::stud0000193149@study.utmn.ru::771f3097-f50a-42ef-81df-b7efc0683def" providerId="AD" clId="Web-{D0A53231-4A6D-477C-9736-4083BCEBD406}" dt="2020-07-09T05:33:57.438" v="29" actId="20577"/>
          <ac:spMkLst>
            <pc:docMk/>
            <pc:sldMk cId="724427091" sldId="266"/>
            <ac:spMk id="2" creationId="{645A5B48-632C-4B99-8D04-2BE357DF9E2A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CB2F0F97-3B5D-4DE0-88FC-DEA7AE96D660}"/>
    <pc:docChg chg="modSld sldOrd">
      <pc:chgData name="Бабин Евгений Геннадьевич" userId="S::stud0000193149@study.utmn.ru::771f3097-f50a-42ef-81df-b7efc0683def" providerId="AD" clId="Web-{CB2F0F97-3B5D-4DE0-88FC-DEA7AE96D660}" dt="2020-07-10T04:48:27.806" v="326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CB2F0F97-3B5D-4DE0-88FC-DEA7AE96D660}" dt="2020-07-10T04:46:55.258" v="325" actId="1076"/>
        <pc:sldMkLst>
          <pc:docMk/>
          <pc:sldMk cId="1255380446" sldId="267"/>
        </pc:sldMkLst>
        <pc:spChg chg="add del mod">
          <ac:chgData name="Бабин Евгений Геннадьевич" userId="S::stud0000193149@study.utmn.ru::771f3097-f50a-42ef-81df-b7efc0683def" providerId="AD" clId="Web-{CB2F0F97-3B5D-4DE0-88FC-DEA7AE96D660}" dt="2020-07-10T04:45:34.241" v="322"/>
          <ac:spMkLst>
            <pc:docMk/>
            <pc:sldMk cId="1255380446" sldId="267"/>
            <ac:spMk id="6" creationId="{03A2DFC1-3C79-4EB5-A6BF-77CFDA004998}"/>
          </ac:spMkLst>
        </pc:spChg>
        <pc:picChg chg="del">
          <ac:chgData name="Бабин Евгений Геннадьевич" userId="S::stud0000193149@study.utmn.ru::771f3097-f50a-42ef-81df-b7efc0683def" providerId="AD" clId="Web-{CB2F0F97-3B5D-4DE0-88FC-DEA7AE96D660}" dt="2020-07-10T04:45:27.616" v="321"/>
          <ac:picMkLst>
            <pc:docMk/>
            <pc:sldMk cId="1255380446" sldId="267"/>
            <ac:picMk id="4" creationId="{2402A3B4-32FC-4203-894D-0851B5B909AF}"/>
          </ac:picMkLst>
        </pc:picChg>
        <pc:picChg chg="del">
          <ac:chgData name="Бабин Евгений Геннадьевич" userId="S::stud0000193149@study.utmn.ru::771f3097-f50a-42ef-81df-b7efc0683def" providerId="AD" clId="Web-{CB2F0F97-3B5D-4DE0-88FC-DEA7AE96D660}" dt="2020-07-10T04:46:52.336" v="324"/>
          <ac:picMkLst>
            <pc:docMk/>
            <pc:sldMk cId="1255380446" sldId="267"/>
            <ac:picMk id="5" creationId="{C26D0B5C-FF71-4978-8F3E-2DDA9279F124}"/>
          </ac:picMkLst>
        </pc:picChg>
        <pc:picChg chg="add mod ord">
          <ac:chgData name="Бабин Евгений Геннадьевич" userId="S::stud0000193149@study.utmn.ru::771f3097-f50a-42ef-81df-b7efc0683def" providerId="AD" clId="Web-{CB2F0F97-3B5D-4DE0-88FC-DEA7AE96D660}" dt="2020-07-10T04:46:55.258" v="325" actId="1076"/>
          <ac:picMkLst>
            <pc:docMk/>
            <pc:sldMk cId="1255380446" sldId="267"/>
            <ac:picMk id="7" creationId="{08FE59E4-4D06-4154-BA24-727E6117DDC1}"/>
          </ac:picMkLst>
        </pc:picChg>
      </pc:sldChg>
      <pc:sldChg chg="addSp delSp modSp ord">
        <pc:chgData name="Бабин Евгений Геннадьевич" userId="S::stud0000193149@study.utmn.ru::771f3097-f50a-42ef-81df-b7efc0683def" providerId="AD" clId="Web-{CB2F0F97-3B5D-4DE0-88FC-DEA7AE96D660}" dt="2020-07-10T04:48:27.806" v="326"/>
        <pc:sldMkLst>
          <pc:docMk/>
          <pc:sldMk cId="3581259550" sldId="269"/>
        </pc:sldMkLst>
        <pc:spChg chg="mod">
          <ac:chgData name="Бабин Евгений Геннадьевич" userId="S::stud0000193149@study.utmn.ru::771f3097-f50a-42ef-81df-b7efc0683def" providerId="AD" clId="Web-{CB2F0F97-3B5D-4DE0-88FC-DEA7AE96D660}" dt="2020-07-10T04:37:13.795" v="26" actId="1076"/>
          <ac:spMkLst>
            <pc:docMk/>
            <pc:sldMk cId="3581259550" sldId="269"/>
            <ac:spMk id="2" creationId="{F963C0DE-A213-4E69-B9E3-2D25DA65C714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0:25.486" v="254" actId="20577"/>
          <ac:spMkLst>
            <pc:docMk/>
            <pc:sldMk cId="3581259550" sldId="269"/>
            <ac:spMk id="5" creationId="{24F16E22-FAEA-47CC-809E-FCE410694AB6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9:58.063" v="242" actId="20577"/>
          <ac:spMkLst>
            <pc:docMk/>
            <pc:sldMk cId="3581259550" sldId="269"/>
            <ac:spMk id="8" creationId="{EE0A5134-7BFD-4ED8-A8CA-67C11CAAB6A6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9:26.547" v="228" actId="20577"/>
          <ac:spMkLst>
            <pc:docMk/>
            <pc:sldMk cId="3581259550" sldId="269"/>
            <ac:spMk id="9" creationId="{0BD28D02-FC14-4AEB-9903-F6A93AC4599A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9:42.563" v="234" actId="20577"/>
          <ac:spMkLst>
            <pc:docMk/>
            <pc:sldMk cId="3581259550" sldId="269"/>
            <ac:spMk id="10" creationId="{644C2229-4F43-412B-B7F1-088287F62E05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0:15.532" v="248" actId="20577"/>
          <ac:spMkLst>
            <pc:docMk/>
            <pc:sldMk cId="3581259550" sldId="269"/>
            <ac:spMk id="11" creationId="{3E5C9C13-B200-490E-9980-DD5D93BA540E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9:01.359" v="55" actId="1076"/>
          <ac:spMkLst>
            <pc:docMk/>
            <pc:sldMk cId="3581259550" sldId="269"/>
            <ac:spMk id="12" creationId="{2D3B5F30-09AB-402F-97B6-5A5315B15C62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39.752" v="268" actId="1076"/>
          <ac:spMkLst>
            <pc:docMk/>
            <pc:sldMk cId="3581259550" sldId="269"/>
            <ac:spMk id="13" creationId="{58FD699A-CD08-4CDA-9CF4-77FF41818D54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2:08.175" v="274" actId="1076"/>
          <ac:spMkLst>
            <pc:docMk/>
            <pc:sldMk cId="3581259550" sldId="269"/>
            <ac:spMk id="14" creationId="{AC55E98E-49D8-4E0C-8EE3-BE676767B015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2:00.003" v="273" actId="1076"/>
          <ac:spMkLst>
            <pc:docMk/>
            <pc:sldMk cId="3581259550" sldId="269"/>
            <ac:spMk id="15" creationId="{39EB872C-F43F-4FA2-A7C4-5F7B409B0992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4:01.348" v="318" actId="1076"/>
          <ac:spMkLst>
            <pc:docMk/>
            <pc:sldMk cId="3581259550" sldId="269"/>
            <ac:spMk id="16" creationId="{8C5402A9-CB7E-4344-9008-3D3776B1E64A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3:51.114" v="316" actId="1076"/>
          <ac:spMkLst>
            <pc:docMk/>
            <pc:sldMk cId="3581259550" sldId="269"/>
            <ac:spMk id="17" creationId="{3F096C76-07B1-48B0-9AEB-C226D16DC3DD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41.393" v="269" actId="1076"/>
          <ac:spMkLst>
            <pc:docMk/>
            <pc:sldMk cId="3581259550" sldId="269"/>
            <ac:spMk id="18" creationId="{FCAD39C2-50B4-40EC-96D3-475D946A7177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8:55.078" v="54" actId="1076"/>
          <ac:spMkLst>
            <pc:docMk/>
            <pc:sldMk cId="3581259550" sldId="269"/>
            <ac:spMk id="19" creationId="{6B31A51B-9338-4ECF-99AC-3AE8234D8150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42.721" v="270" actId="1076"/>
          <ac:spMkLst>
            <pc:docMk/>
            <pc:sldMk cId="3581259550" sldId="269"/>
            <ac:spMk id="20" creationId="{028B360A-72DD-4A66-92A6-1289496DC746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0:40.595" v="260" actId="1076"/>
          <ac:spMkLst>
            <pc:docMk/>
            <pc:sldMk cId="3581259550" sldId="269"/>
            <ac:spMk id="21" creationId="{7A00735C-B4C3-46DA-BD94-6753BDA5DE7B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4:03.583" v="319" actId="1076"/>
          <ac:spMkLst>
            <pc:docMk/>
            <pc:sldMk cId="3581259550" sldId="269"/>
            <ac:spMk id="22" creationId="{EFF0F689-945A-45F6-A550-48B7BCB61DAB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2:25.628" v="282" actId="1076"/>
          <ac:spMkLst>
            <pc:docMk/>
            <pc:sldMk cId="3581259550" sldId="269"/>
            <ac:spMk id="23" creationId="{8131C264-0227-4E72-AF1A-954ED1FC37AC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8:31.312" v="48" actId="1076"/>
          <ac:spMkLst>
            <pc:docMk/>
            <pc:sldMk cId="3581259550" sldId="269"/>
            <ac:spMk id="24" creationId="{F83CF21B-F9A4-445C-8C24-F8018732E575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38:42.828" v="50" actId="1076"/>
          <ac:spMkLst>
            <pc:docMk/>
            <pc:sldMk cId="3581259550" sldId="269"/>
            <ac:spMk id="25" creationId="{9E09F7CB-8478-4E35-ABED-CFF2C9634FDD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4:05.067" v="320" actId="1076"/>
          <ac:spMkLst>
            <pc:docMk/>
            <pc:sldMk cId="3581259550" sldId="269"/>
            <ac:spMk id="26" creationId="{98B9D565-1801-41FB-9FAF-8C10695BAF4C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19.830" v="264" actId="1076"/>
          <ac:spMkLst>
            <pc:docMk/>
            <pc:sldMk cId="3581259550" sldId="269"/>
            <ac:spMk id="27" creationId="{9DC91CDE-BA5D-4F06-9B2E-60D5530762AD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3:04.566" v="296" actId="20577"/>
          <ac:spMkLst>
            <pc:docMk/>
            <pc:sldMk cId="3581259550" sldId="269"/>
            <ac:spMk id="28" creationId="{D02DD776-F09B-4191-9671-CDC80E419C1B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22.174" v="265" actId="1076"/>
          <ac:spMkLst>
            <pc:docMk/>
            <pc:sldMk cId="3581259550" sldId="269"/>
            <ac:spMk id="29" creationId="{8C8ED367-4E41-4BA9-B9C3-3D9F09FC5EC6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2:46.644" v="290" actId="1076"/>
          <ac:spMkLst>
            <pc:docMk/>
            <pc:sldMk cId="3581259550" sldId="269"/>
            <ac:spMk id="30" creationId="{5560339D-9B53-4F3F-A731-2EA78CBC5F6A}"/>
          </ac:spMkLst>
        </pc:spChg>
        <pc:spChg chg="mod ord">
          <ac:chgData name="Бабин Евгений Геннадьевич" userId="S::stud0000193149@study.utmn.ru::771f3097-f50a-42ef-81df-b7efc0683def" providerId="AD" clId="Web-{CB2F0F97-3B5D-4DE0-88FC-DEA7AE96D660}" dt="2020-07-10T04:41:03.377" v="263" actId="1076"/>
          <ac:spMkLst>
            <pc:docMk/>
            <pc:sldMk cId="3581259550" sldId="269"/>
            <ac:spMk id="31" creationId="{D5283A99-1997-4816-9B53-EDD4D492BAD5}"/>
          </ac:spMkLst>
        </pc:spChg>
        <pc:picChg chg="del mod">
          <ac:chgData name="Бабин Евгений Геннадьевич" userId="S::stud0000193149@study.utmn.ru::771f3097-f50a-42ef-81df-b7efc0683def" providerId="AD" clId="Web-{CB2F0F97-3B5D-4DE0-88FC-DEA7AE96D660}" dt="2020-07-10T04:36:45.701" v="1"/>
          <ac:picMkLst>
            <pc:docMk/>
            <pc:sldMk cId="3581259550" sldId="269"/>
            <ac:picMk id="4" creationId="{B0FB4B78-E1AE-4A3D-9B2A-DD091A9BE929}"/>
          </ac:picMkLst>
        </pc:picChg>
        <pc:picChg chg="add mod">
          <ac:chgData name="Бабин Евгений Геннадьевич" userId="S::stud0000193149@study.utmn.ru::771f3097-f50a-42ef-81df-b7efc0683def" providerId="AD" clId="Web-{CB2F0F97-3B5D-4DE0-88FC-DEA7AE96D660}" dt="2020-07-10T04:37:47.124" v="36" actId="1076"/>
          <ac:picMkLst>
            <pc:docMk/>
            <pc:sldMk cId="3581259550" sldId="269"/>
            <ac:picMk id="6" creationId="{95D6BAD5-7870-4C30-85B1-A030A1AD4F2C}"/>
          </ac:picMkLst>
        </pc:picChg>
      </pc:sldChg>
    </pc:docChg>
  </pc:docChgLst>
  <pc:docChgLst>
    <pc:chgData name="Конева Дарья Евгеньевна" userId="S::stud0000194822@study.utmn.ru::41b1a71d-54bf-4fdd-bef9-5a22fa9a1832" providerId="AD" clId="Web-{B2FC387A-FB70-4116-868F-FE0C322B6A8F}"/>
    <pc:docChg chg="modSld">
      <pc:chgData name="Конева Дарья Евгеньевна" userId="S::stud0000194822@study.utmn.ru::41b1a71d-54bf-4fdd-bef9-5a22fa9a1832" providerId="AD" clId="Web-{B2FC387A-FB70-4116-868F-FE0C322B6A8F}" dt="2020-07-09T10:40:33.949" v="0" actId="1076"/>
      <pc:docMkLst>
        <pc:docMk/>
      </pc:docMkLst>
      <pc:sldChg chg="modSp">
        <pc:chgData name="Конева Дарья Евгеньевна" userId="S::stud0000194822@study.utmn.ru::41b1a71d-54bf-4fdd-bef9-5a22fa9a1832" providerId="AD" clId="Web-{B2FC387A-FB70-4116-868F-FE0C322B6A8F}" dt="2020-07-09T10:40:33.949" v="0" actId="1076"/>
        <pc:sldMkLst>
          <pc:docMk/>
          <pc:sldMk cId="1301334419" sldId="268"/>
        </pc:sldMkLst>
        <pc:spChg chg="mod">
          <ac:chgData name="Конева Дарья Евгеньевна" userId="S::stud0000194822@study.utmn.ru::41b1a71d-54bf-4fdd-bef9-5a22fa9a1832" providerId="AD" clId="Web-{B2FC387A-FB70-4116-868F-FE0C322B6A8F}" dt="2020-07-09T10:40:33.949" v="0" actId="1076"/>
          <ac:spMkLst>
            <pc:docMk/>
            <pc:sldMk cId="1301334419" sldId="268"/>
            <ac:spMk id="9" creationId="{C176D768-7276-478E-B015-948178A2A8FD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8FF3F774-95CB-4CC4-83CC-4F5CFFCDFAE2}"/>
    <pc:docChg chg="delSld modSld">
      <pc:chgData name="Доброванова Людмила Юрьевна" userId="S::stud0000102991@study.utmn.ru::f07cfa04-df33-4132-aa01-d2f765e64c4f" providerId="AD" clId="Web-{8FF3F774-95CB-4CC4-83CC-4F5CFFCDFAE2}" dt="2020-07-09T06:46:28.958" v="167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8FF3F774-95CB-4CC4-83CC-4F5CFFCDFAE2}" dt="2020-07-09T06:46:28.958" v="166" actId="20577"/>
        <pc:sldMkLst>
          <pc:docMk/>
          <pc:sldMk cId="724427091" sldId="266"/>
        </pc:sldMkLst>
        <pc:spChg chg="mod">
          <ac:chgData name="Доброванова Людмила Юрьевна" userId="S::stud0000102991@study.utmn.ru::f07cfa04-df33-4132-aa01-d2f765e64c4f" providerId="AD" clId="Web-{8FF3F774-95CB-4CC4-83CC-4F5CFFCDFAE2}" dt="2020-07-09T06:46:28.958" v="166" actId="20577"/>
          <ac:spMkLst>
            <pc:docMk/>
            <pc:sldMk cId="724427091" sldId="266"/>
            <ac:spMk id="3" creationId="{44B5A296-CF8A-4FBF-B3C4-1E73C788C25E}"/>
          </ac:spMkLst>
        </pc:spChg>
      </pc:sldChg>
      <pc:sldChg chg="modSp del">
        <pc:chgData name="Доброванова Людмила Юрьевна" userId="S::stud0000102991@study.utmn.ru::f07cfa04-df33-4132-aa01-d2f765e64c4f" providerId="AD" clId="Web-{8FF3F774-95CB-4CC4-83CC-4F5CFFCDFAE2}" dt="2020-07-09T06:44:30.942" v="159"/>
        <pc:sldMkLst>
          <pc:docMk/>
          <pc:sldMk cId="1151728200" sldId="269"/>
        </pc:sldMkLst>
        <pc:spChg chg="mod">
          <ac:chgData name="Доброванова Людмила Юрьевна" userId="S::stud0000102991@study.utmn.ru::f07cfa04-df33-4132-aa01-d2f765e64c4f" providerId="AD" clId="Web-{8FF3F774-95CB-4CC4-83CC-4F5CFFCDFAE2}" dt="2020-07-09T06:42:32.425" v="156" actId="1076"/>
          <ac:spMkLst>
            <pc:docMk/>
            <pc:sldMk cId="1151728200" sldId="269"/>
            <ac:spMk id="4" creationId="{5BA4E65C-C106-4EF3-9BF2-EA802DC73563}"/>
          </ac:spMkLst>
        </pc:spChg>
        <pc:spChg chg="mod">
          <ac:chgData name="Доброванова Людмила Юрьевна" userId="S::stud0000102991@study.utmn.ru::f07cfa04-df33-4132-aa01-d2f765e64c4f" providerId="AD" clId="Web-{8FF3F774-95CB-4CC4-83CC-4F5CFFCDFAE2}" dt="2020-07-09T06:42:52.565" v="158" actId="1076"/>
          <ac:spMkLst>
            <pc:docMk/>
            <pc:sldMk cId="1151728200" sldId="269"/>
            <ac:spMk id="25" creationId="{8CF72471-CD97-4884-8AD3-808BA9F90B0C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464B91A3-750F-41F3-BCE7-4F2EBD42542E}"/>
    <pc:docChg chg="addSld modSld">
      <pc:chgData name="Бабин Евгений Геннадьевич" userId="S::stud0000193149@study.utmn.ru::771f3097-f50a-42ef-81df-b7efc0683def" providerId="AD" clId="Web-{464B91A3-750F-41F3-BCE7-4F2EBD42542E}" dt="2020-07-09T08:06:46.027" v="31" actId="1076"/>
      <pc:docMkLst>
        <pc:docMk/>
      </pc:docMkLst>
      <pc:sldChg chg="addSp delSp modSp add replId">
        <pc:chgData name="Бабин Евгений Геннадьевич" userId="S::stud0000193149@study.utmn.ru::771f3097-f50a-42ef-81df-b7efc0683def" providerId="AD" clId="Web-{464B91A3-750F-41F3-BCE7-4F2EBD42542E}" dt="2020-07-09T08:06:46.027" v="31" actId="1076"/>
        <pc:sldMkLst>
          <pc:docMk/>
          <pc:sldMk cId="3581259550" sldId="269"/>
        </pc:sldMkLst>
        <pc:spChg chg="mod">
          <ac:chgData name="Бабин Евгений Геннадьевич" userId="S::stud0000193149@study.utmn.ru::771f3097-f50a-42ef-81df-b7efc0683def" providerId="AD" clId="Web-{464B91A3-750F-41F3-BCE7-4F2EBD42542E}" dt="2020-07-09T08:05:26.838" v="21" actId="20577"/>
          <ac:spMkLst>
            <pc:docMk/>
            <pc:sldMk cId="3581259550" sldId="269"/>
            <ac:spMk id="2" creationId="{F963C0DE-A213-4E69-B9E3-2D25DA65C714}"/>
          </ac:spMkLst>
        </pc:spChg>
        <pc:spChg chg="add del mod">
          <ac:chgData name="Бабин Евгений Геннадьевич" userId="S::stud0000193149@study.utmn.ru::771f3097-f50a-42ef-81df-b7efc0683def" providerId="AD" clId="Web-{464B91A3-750F-41F3-BCE7-4F2EBD42542E}" dt="2020-07-09T08:06:16.838" v="24"/>
          <ac:spMkLst>
            <pc:docMk/>
            <pc:sldMk cId="3581259550" sldId="269"/>
            <ac:spMk id="6" creationId="{A7D9AAFE-1E37-4EA1-B93B-B66911FFE031}"/>
          </ac:spMkLst>
        </pc:spChg>
        <pc:picChg chg="del">
          <ac:chgData name="Бабин Евгений Геннадьевич" userId="S::stud0000193149@study.utmn.ru::771f3097-f50a-42ef-81df-b7efc0683def" providerId="AD" clId="Web-{464B91A3-750F-41F3-BCE7-4F2EBD42542E}" dt="2020-07-09T08:05:20.916" v="1"/>
          <ac:picMkLst>
            <pc:docMk/>
            <pc:sldMk cId="3581259550" sldId="269"/>
            <ac:picMk id="4" creationId="{2402A3B4-32FC-4203-894D-0851B5B909AF}"/>
          </ac:picMkLst>
        </pc:picChg>
        <pc:picChg chg="del">
          <ac:chgData name="Бабин Евгений Геннадьевич" userId="S::stud0000193149@study.utmn.ru::771f3097-f50a-42ef-81df-b7efc0683def" providerId="AD" clId="Web-{464B91A3-750F-41F3-BCE7-4F2EBD42542E}" dt="2020-07-09T08:05:21.588" v="2"/>
          <ac:picMkLst>
            <pc:docMk/>
            <pc:sldMk cId="3581259550" sldId="269"/>
            <ac:picMk id="5" creationId="{C26D0B5C-FF71-4978-8F3E-2DDA9279F124}"/>
          </ac:picMkLst>
        </pc:picChg>
        <pc:picChg chg="add mod">
          <ac:chgData name="Бабин Евгений Геннадьевич" userId="S::stud0000193149@study.utmn.ru::771f3097-f50a-42ef-81df-b7efc0683def" providerId="AD" clId="Web-{464B91A3-750F-41F3-BCE7-4F2EBD42542E}" dt="2020-07-09T08:06:46.027" v="31" actId="1076"/>
          <ac:picMkLst>
            <pc:docMk/>
            <pc:sldMk cId="3581259550" sldId="269"/>
            <ac:picMk id="7" creationId="{4E835D7F-0783-42E9-8E3B-B603770C9D8E}"/>
          </ac:picMkLst>
        </pc:picChg>
      </pc:sldChg>
    </pc:docChg>
  </pc:docChgLst>
  <pc:docChgLst>
    <pc:chgData name="Буторин Дмитрий Николаевич" userId="S::stud003946359@study.utmn.ru::a55aa623-213f-4e37-aa2e-3cb21b5ae558" providerId="AD" clId="Web-{43C7DB8F-A47A-4BC0-A0D3-81CA1F383712}"/>
    <pc:docChg chg="modSld">
      <pc:chgData name="Буторин Дмитрий Николаевич" userId="S::stud003946359@study.utmn.ru::a55aa623-213f-4e37-aa2e-3cb21b5ae558" providerId="AD" clId="Web-{43C7DB8F-A47A-4BC0-A0D3-81CA1F383712}" dt="2020-07-10T06:44:47.999" v="28" actId="1076"/>
      <pc:docMkLst>
        <pc:docMk/>
      </pc:docMkLst>
      <pc:sldChg chg="modSp">
        <pc:chgData name="Буторин Дмитрий Николаевич" userId="S::stud003946359@study.utmn.ru::a55aa623-213f-4e37-aa2e-3cb21b5ae558" providerId="AD" clId="Web-{43C7DB8F-A47A-4BC0-A0D3-81CA1F383712}" dt="2020-07-10T06:44:47.999" v="28" actId="1076"/>
        <pc:sldMkLst>
          <pc:docMk/>
          <pc:sldMk cId="1196749573" sldId="263"/>
        </pc:sldMkLst>
        <pc:spChg chg="mod">
          <ac:chgData name="Буторин Дмитрий Николаевич" userId="S::stud003946359@study.utmn.ru::a55aa623-213f-4e37-aa2e-3cb21b5ae558" providerId="AD" clId="Web-{43C7DB8F-A47A-4BC0-A0D3-81CA1F383712}" dt="2020-07-10T06:44:47.999" v="28" actId="1076"/>
          <ac:spMkLst>
            <pc:docMk/>
            <pc:sldMk cId="1196749573" sldId="263"/>
            <ac:spMk id="3" creationId="{E1D61866-F401-47F8-AFE9-D181C9ED2344}"/>
          </ac:spMkLst>
        </pc:spChg>
        <pc:picChg chg="mod">
          <ac:chgData name="Буторин Дмитрий Николаевич" userId="S::stud003946359@study.utmn.ru::a55aa623-213f-4e37-aa2e-3cb21b5ae558" providerId="AD" clId="Web-{43C7DB8F-A47A-4BC0-A0D3-81CA1F383712}" dt="2020-07-10T06:44:43.312" v="27" actId="14100"/>
          <ac:picMkLst>
            <pc:docMk/>
            <pc:sldMk cId="1196749573" sldId="263"/>
            <ac:picMk id="5" creationId="{0A052599-A449-45FC-B02D-778320E8EC84}"/>
          </ac:picMkLst>
        </pc:picChg>
      </pc:sldChg>
      <pc:sldChg chg="modSp">
        <pc:chgData name="Буторин Дмитрий Николаевич" userId="S::stud003946359@study.utmn.ru::a55aa623-213f-4e37-aa2e-3cb21b5ae558" providerId="AD" clId="Web-{43C7DB8F-A47A-4BC0-A0D3-81CA1F383712}" dt="2020-07-10T06:40:05.836" v="1" actId="1076"/>
        <pc:sldMkLst>
          <pc:docMk/>
          <pc:sldMk cId="724427091" sldId="266"/>
        </pc:sldMkLst>
        <pc:spChg chg="mod">
          <ac:chgData name="Буторин Дмитрий Николаевич" userId="S::stud003946359@study.utmn.ru::a55aa623-213f-4e37-aa2e-3cb21b5ae558" providerId="AD" clId="Web-{43C7DB8F-A47A-4BC0-A0D3-81CA1F383712}" dt="2020-07-10T06:40:05.836" v="1" actId="1076"/>
          <ac:spMkLst>
            <pc:docMk/>
            <pc:sldMk cId="724427091" sldId="266"/>
            <ac:spMk id="2" creationId="{645A5B48-632C-4B99-8D04-2BE357DF9E2A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43C7DB8F-A47A-4BC0-A0D3-81CA1F383712}" dt="2020-07-10T06:41:36.420" v="2" actId="20577"/>
        <pc:sldMkLst>
          <pc:docMk/>
          <pc:sldMk cId="3804447906" sldId="270"/>
        </pc:sldMkLst>
        <pc:spChg chg="mod">
          <ac:chgData name="Буторин Дмитрий Николаевич" userId="S::stud003946359@study.utmn.ru::a55aa623-213f-4e37-aa2e-3cb21b5ae558" providerId="AD" clId="Web-{43C7DB8F-A47A-4BC0-A0D3-81CA1F383712}" dt="2020-07-10T06:41:36.420" v="2" actId="20577"/>
          <ac:spMkLst>
            <pc:docMk/>
            <pc:sldMk cId="3804447906" sldId="270"/>
            <ac:spMk id="3" creationId="{F07333B6-0F29-4415-9F8D-27A7AEADE9E9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D5E57292-FB57-4D15-A27A-FB9E07E9E06F}"/>
    <pc:docChg chg="delSld">
      <pc:chgData name="Доброванова Людмила Юрьевна" userId="S::stud0000102991@study.utmn.ru::f07cfa04-df33-4132-aa01-d2f765e64c4f" providerId="AD" clId="Web-{D5E57292-FB57-4D15-A27A-FB9E07E9E06F}" dt="2020-07-06T08:04:33.541" v="0"/>
      <pc:docMkLst>
        <pc:docMk/>
      </pc:docMkLst>
      <pc:sldChg chg="del">
        <pc:chgData name="Доброванова Людмила Юрьевна" userId="S::stud0000102991@study.utmn.ru::f07cfa04-df33-4132-aa01-d2f765e64c4f" providerId="AD" clId="Web-{D5E57292-FB57-4D15-A27A-FB9E07E9E06F}" dt="2020-07-06T08:04:33.541" v="0"/>
        <pc:sldMkLst>
          <pc:docMk/>
          <pc:sldMk cId="93676339" sldId="256"/>
        </pc:sldMkLst>
      </pc:sldChg>
    </pc:docChg>
  </pc:docChgLst>
  <pc:docChgLst>
    <pc:chgData name="Буторин Дмитрий Николаевич" userId="S::stud003946359@study.utmn.ru::a55aa623-213f-4e37-aa2e-3cb21b5ae558" providerId="AD" clId="Web-{36198BFC-B21B-430A-950D-E93C6200ECCE}"/>
    <pc:docChg chg="modSld">
      <pc:chgData name="Буторин Дмитрий Николаевич" userId="S::stud003946359@study.utmn.ru::a55aa623-213f-4e37-aa2e-3cb21b5ae558" providerId="AD" clId="Web-{36198BFC-B21B-430A-950D-E93C6200ECCE}" dt="2020-07-06T08:33:28.220" v="37" actId="20577"/>
      <pc:docMkLst>
        <pc:docMk/>
      </pc:docMkLst>
      <pc:sldChg chg="modSp">
        <pc:chgData name="Буторин Дмитрий Николаевич" userId="S::stud003946359@study.utmn.ru::a55aa623-213f-4e37-aa2e-3cb21b5ae558" providerId="AD" clId="Web-{36198BFC-B21B-430A-950D-E93C6200ECCE}" dt="2020-07-06T08:32:40.767" v="11"/>
        <pc:sldMkLst>
          <pc:docMk/>
          <pc:sldMk cId="2941563629" sldId="260"/>
        </pc:sldMkLst>
        <pc:picChg chg="mod">
          <ac:chgData name="Буторин Дмитрий Николаевич" userId="S::stud003946359@study.utmn.ru::a55aa623-213f-4e37-aa2e-3cb21b5ae558" providerId="AD" clId="Web-{36198BFC-B21B-430A-950D-E93C6200ECCE}" dt="2020-07-06T08:32:40.767" v="11"/>
          <ac:picMkLst>
            <pc:docMk/>
            <pc:sldMk cId="2941563629" sldId="260"/>
            <ac:picMk id="4" creationId="{7962415F-E569-4766-8D49-D74DD48BD318}"/>
          </ac:picMkLst>
        </pc:picChg>
      </pc:sldChg>
      <pc:sldChg chg="addSp delSp modSp">
        <pc:chgData name="Буторин Дмитрий Николаевич" userId="S::stud003946359@study.utmn.ru::a55aa623-213f-4e37-aa2e-3cb21b5ae558" providerId="AD" clId="Web-{36198BFC-B21B-430A-950D-E93C6200ECCE}" dt="2020-07-06T08:33:01.017" v="12"/>
        <pc:sldMkLst>
          <pc:docMk/>
          <pc:sldMk cId="3728489479" sldId="261"/>
        </pc:sldMkLst>
        <pc:spChg chg="del mod">
          <ac:chgData name="Буторин Дмитрий Николаевич" userId="S::stud003946359@study.utmn.ru::a55aa623-213f-4e37-aa2e-3cb21b5ae558" providerId="AD" clId="Web-{36198BFC-B21B-430A-950D-E93C6200ECCE}" dt="2020-07-06T08:31:36.798" v="5"/>
          <ac:spMkLst>
            <pc:docMk/>
            <pc:sldMk cId="3728489479" sldId="261"/>
            <ac:spMk id="6" creationId="{B739BD47-08C4-485D-BC42-DD0D23C38CC0}"/>
          </ac:spMkLst>
        </pc:spChg>
        <pc:picChg chg="add mod ord">
          <ac:chgData name="Буторин Дмитрий Николаевич" userId="S::stud003946359@study.utmn.ru::a55aa623-213f-4e37-aa2e-3cb21b5ae558" providerId="AD" clId="Web-{36198BFC-B21B-430A-950D-E93C6200ECCE}" dt="2020-07-06T08:33:01.017" v="12"/>
          <ac:picMkLst>
            <pc:docMk/>
            <pc:sldMk cId="3728489479" sldId="261"/>
            <ac:picMk id="3" creationId="{861BADFC-B303-426A-B29F-102BAD8ACE15}"/>
          </ac:picMkLst>
        </pc:picChg>
      </pc:sldChg>
      <pc:sldChg chg="modSp">
        <pc:chgData name="Буторин Дмитрий Николаевич" userId="S::stud003946359@study.utmn.ru::a55aa623-213f-4e37-aa2e-3cb21b5ae558" providerId="AD" clId="Web-{36198BFC-B21B-430A-950D-E93C6200ECCE}" dt="2020-07-06T08:33:26.439" v="35" actId="20577"/>
        <pc:sldMkLst>
          <pc:docMk/>
          <pc:sldMk cId="1154888432" sldId="262"/>
        </pc:sldMkLst>
        <pc:spChg chg="mod">
          <ac:chgData name="Буторин Дмитрий Николаевич" userId="S::stud003946359@study.utmn.ru::a55aa623-213f-4e37-aa2e-3cb21b5ae558" providerId="AD" clId="Web-{36198BFC-B21B-430A-950D-E93C6200ECCE}" dt="2020-07-06T08:33:26.439" v="35" actId="20577"/>
          <ac:spMkLst>
            <pc:docMk/>
            <pc:sldMk cId="1154888432" sldId="262"/>
            <ac:spMk id="2" creationId="{C8DE87E9-3663-4DBE-8316-9AF744946C1A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C8D68AFF-E818-4B85-926E-5B3C43C35E33}"/>
    <pc:docChg chg="modSld">
      <pc:chgData name="Доброванова Людмила Юрьевна" userId="S::stud0000102991@study.utmn.ru::f07cfa04-df33-4132-aa01-d2f765e64c4f" providerId="AD" clId="Web-{C8D68AFF-E818-4B85-926E-5B3C43C35E33}" dt="2020-07-09T05:28:59.428" v="30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C8D68AFF-E818-4B85-926E-5B3C43C35E33}" dt="2020-07-09T05:28:59.412" v="29" actId="20577"/>
        <pc:sldMkLst>
          <pc:docMk/>
          <pc:sldMk cId="1301334419" sldId="268"/>
        </pc:sldMkLst>
        <pc:spChg chg="mod">
          <ac:chgData name="Доброванова Людмила Юрьевна" userId="S::stud0000102991@study.utmn.ru::f07cfa04-df33-4132-aa01-d2f765e64c4f" providerId="AD" clId="Web-{C8D68AFF-E818-4B85-926E-5B3C43C35E33}" dt="2020-07-09T05:28:20.194" v="22" actId="20577"/>
          <ac:spMkLst>
            <pc:docMk/>
            <pc:sldMk cId="1301334419" sldId="268"/>
            <ac:spMk id="10" creationId="{699CBAA1-1123-4F76-BF87-BDB82FDF47C6}"/>
          </ac:spMkLst>
        </pc:spChg>
        <pc:spChg chg="mod">
          <ac:chgData name="Доброванова Людмила Юрьевна" userId="S::stud0000102991@study.utmn.ru::f07cfa04-df33-4132-aa01-d2f765e64c4f" providerId="AD" clId="Web-{C8D68AFF-E818-4B85-926E-5B3C43C35E33}" dt="2020-07-09T05:28:59.412" v="29" actId="20577"/>
          <ac:spMkLst>
            <pc:docMk/>
            <pc:sldMk cId="1301334419" sldId="268"/>
            <ac:spMk id="11" creationId="{D0667386-69C6-4CCA-B133-FD12EA1FF3B5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18202222-7097-4299-8AA2-7D3C4E7D787E}"/>
    <pc:docChg chg="modSld">
      <pc:chgData name="Доброванова Людмила Юрьевна" userId="S::stud0000102991@study.utmn.ru::f07cfa04-df33-4132-aa01-d2f765e64c4f" providerId="AD" clId="Web-{18202222-7097-4299-8AA2-7D3C4E7D787E}" dt="2020-07-09T04:33:12.855" v="0" actId="14100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18202222-7097-4299-8AA2-7D3C4E7D787E}" dt="2020-07-09T04:33:12.855" v="0" actId="14100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18202222-7097-4299-8AA2-7D3C4E7D787E}" dt="2020-07-09T04:33:12.855" v="0" actId="14100"/>
          <ac:spMkLst>
            <pc:docMk/>
            <pc:sldMk cId="1196749573" sldId="263"/>
            <ac:spMk id="3" creationId="{E1D61866-F401-47F8-AFE9-D181C9ED2344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70D05A91-47BB-401C-BC3F-532295C5E6C5}"/>
    <pc:docChg chg="modSld">
      <pc:chgData name="Бабин Евгений Геннадьевич" userId="S::stud0000193149@study.utmn.ru::771f3097-f50a-42ef-81df-b7efc0683def" providerId="AD" clId="Web-{70D05A91-47BB-401C-BC3F-532295C5E6C5}" dt="2020-07-06T09:24:27.172" v="0" actId="1076"/>
      <pc:docMkLst>
        <pc:docMk/>
      </pc:docMkLst>
      <pc:sldChg chg="modSp">
        <pc:chgData name="Бабин Евгений Геннадьевич" userId="S::stud0000193149@study.utmn.ru::771f3097-f50a-42ef-81df-b7efc0683def" providerId="AD" clId="Web-{70D05A91-47BB-401C-BC3F-532295C5E6C5}" dt="2020-07-06T09:24:27.172" v="0" actId="1076"/>
        <pc:sldMkLst>
          <pc:docMk/>
          <pc:sldMk cId="500909720" sldId="264"/>
        </pc:sldMkLst>
        <pc:picChg chg="mod">
          <ac:chgData name="Бабин Евгений Геннадьевич" userId="S::stud0000193149@study.utmn.ru::771f3097-f50a-42ef-81df-b7efc0683def" providerId="AD" clId="Web-{70D05A91-47BB-401C-BC3F-532295C5E6C5}" dt="2020-07-06T09:24:27.172" v="0" actId="1076"/>
          <ac:picMkLst>
            <pc:docMk/>
            <pc:sldMk cId="500909720" sldId="264"/>
            <ac:picMk id="8" creationId="{C3C95AB0-1142-4B1E-BEF6-C41F192EA207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B7D22B02-D8CE-45BA-99E5-480ADF28B734}"/>
    <pc:docChg chg="modSld">
      <pc:chgData name="Бабин Евгений Геннадьевич" userId="S::stud0000193149@study.utmn.ru::771f3097-f50a-42ef-81df-b7efc0683def" providerId="AD" clId="Web-{B7D22B02-D8CE-45BA-99E5-480ADF28B734}" dt="2020-07-09T10:39:53.940" v="230" actId="1076"/>
      <pc:docMkLst>
        <pc:docMk/>
      </pc:docMkLst>
      <pc:sldChg chg="addSp modSp">
        <pc:chgData name="Бабин Евгений Геннадьевич" userId="S::stud0000193149@study.utmn.ru::771f3097-f50a-42ef-81df-b7efc0683def" providerId="AD" clId="Web-{B7D22B02-D8CE-45BA-99E5-480ADF28B734}" dt="2020-07-09T10:39:53.940" v="230" actId="1076"/>
        <pc:sldMkLst>
          <pc:docMk/>
          <pc:sldMk cId="3581259550" sldId="269"/>
        </pc:sldMkLst>
        <pc:spChg chg="add mod">
          <ac:chgData name="Бабин Евгений Геннадьевич" userId="S::stud0000193149@study.utmn.ru::771f3097-f50a-42ef-81df-b7efc0683def" providerId="AD" clId="Web-{B7D22B02-D8CE-45BA-99E5-480ADF28B734}" dt="2020-07-09T10:29:26.460" v="13" actId="1076"/>
          <ac:spMkLst>
            <pc:docMk/>
            <pc:sldMk cId="3581259550" sldId="269"/>
            <ac:spMk id="5" creationId="{24F16E22-FAEA-47CC-809E-FCE410694AB6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29:52.241" v="24" actId="20577"/>
          <ac:spMkLst>
            <pc:docMk/>
            <pc:sldMk cId="3581259550" sldId="269"/>
            <ac:spMk id="8" creationId="{EE0A5134-7BFD-4ED8-A8CA-67C11CAAB6A6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9:53.940" v="230" actId="1076"/>
          <ac:spMkLst>
            <pc:docMk/>
            <pc:sldMk cId="3581259550" sldId="269"/>
            <ac:spMk id="9" creationId="{0BD28D02-FC14-4AEB-9903-F6A93AC4599A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8:15.345" v="227" actId="1076"/>
          <ac:spMkLst>
            <pc:docMk/>
            <pc:sldMk cId="3581259550" sldId="269"/>
            <ac:spMk id="10" creationId="{644C2229-4F43-412B-B7F1-088287F62E05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11.335" v="47" actId="20577"/>
          <ac:spMkLst>
            <pc:docMk/>
            <pc:sldMk cId="3581259550" sldId="269"/>
            <ac:spMk id="11" creationId="{3E5C9C13-B200-490E-9980-DD5D93BA540E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26.617" v="56" actId="1076"/>
          <ac:spMkLst>
            <pc:docMk/>
            <pc:sldMk cId="3581259550" sldId="269"/>
            <ac:spMk id="12" creationId="{2D3B5F30-09AB-402F-97B6-5A5315B15C62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31.711" v="58" actId="1076"/>
          <ac:spMkLst>
            <pc:docMk/>
            <pc:sldMk cId="3581259550" sldId="269"/>
            <ac:spMk id="13" creationId="{58FD699A-CD08-4CDA-9CF4-77FF41818D54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35.211" v="60" actId="1076"/>
          <ac:spMkLst>
            <pc:docMk/>
            <pc:sldMk cId="3581259550" sldId="269"/>
            <ac:spMk id="14" creationId="{AC55E98E-49D8-4E0C-8EE3-BE676767B015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38.008" v="62" actId="1076"/>
          <ac:spMkLst>
            <pc:docMk/>
            <pc:sldMk cId="3581259550" sldId="269"/>
            <ac:spMk id="15" creationId="{39EB872C-F43F-4FA2-A7C4-5F7B409B0992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48.336" v="64" actId="1076"/>
          <ac:spMkLst>
            <pc:docMk/>
            <pc:sldMk cId="3581259550" sldId="269"/>
            <ac:spMk id="16" creationId="{8C5402A9-CB7E-4344-9008-3D3776B1E64A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0:52.242" v="66" actId="1076"/>
          <ac:spMkLst>
            <pc:docMk/>
            <pc:sldMk cId="3581259550" sldId="269"/>
            <ac:spMk id="17" creationId="{3F096C76-07B1-48B0-9AEB-C226D16DC3DD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04.180" v="68" actId="1076"/>
          <ac:spMkLst>
            <pc:docMk/>
            <pc:sldMk cId="3581259550" sldId="269"/>
            <ac:spMk id="18" creationId="{FCAD39C2-50B4-40EC-96D3-475D946A7177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08.055" v="70" actId="1076"/>
          <ac:spMkLst>
            <pc:docMk/>
            <pc:sldMk cId="3581259550" sldId="269"/>
            <ac:spMk id="19" creationId="{6B31A51B-9338-4ECF-99AC-3AE8234D8150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20.321" v="72" actId="1076"/>
          <ac:spMkLst>
            <pc:docMk/>
            <pc:sldMk cId="3581259550" sldId="269"/>
            <ac:spMk id="20" creationId="{028B360A-72DD-4A66-92A6-1289496DC746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25.774" v="77" actId="20577"/>
          <ac:spMkLst>
            <pc:docMk/>
            <pc:sldMk cId="3581259550" sldId="269"/>
            <ac:spMk id="21" creationId="{7A00735C-B4C3-46DA-BD94-6753BDA5DE7B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41.431" v="81" actId="1076"/>
          <ac:spMkLst>
            <pc:docMk/>
            <pc:sldMk cId="3581259550" sldId="269"/>
            <ac:spMk id="22" creationId="{EFF0F689-945A-45F6-A550-48B7BCB61DAB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54.697" v="87" actId="1076"/>
          <ac:spMkLst>
            <pc:docMk/>
            <pc:sldMk cId="3581259550" sldId="269"/>
            <ac:spMk id="23" creationId="{8131C264-0227-4E72-AF1A-954ED1FC37AC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51.181" v="86" actId="1076"/>
          <ac:spMkLst>
            <pc:docMk/>
            <pc:sldMk cId="3581259550" sldId="269"/>
            <ac:spMk id="24" creationId="{F83CF21B-F9A4-445C-8C24-F8018732E575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1:58.634" v="89" actId="1076"/>
          <ac:spMkLst>
            <pc:docMk/>
            <pc:sldMk cId="3581259550" sldId="269"/>
            <ac:spMk id="25" creationId="{9E09F7CB-8478-4E35-ABED-CFF2C9634FDD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11.556" v="91" actId="1076"/>
          <ac:spMkLst>
            <pc:docMk/>
            <pc:sldMk cId="3581259550" sldId="269"/>
            <ac:spMk id="26" creationId="{98B9D565-1801-41FB-9FAF-8C10695BAF4C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14.916" v="93" actId="1076"/>
          <ac:spMkLst>
            <pc:docMk/>
            <pc:sldMk cId="3581259550" sldId="269"/>
            <ac:spMk id="27" creationId="{9DC91CDE-BA5D-4F06-9B2E-60D5530762AD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19.244" v="95" actId="1076"/>
          <ac:spMkLst>
            <pc:docMk/>
            <pc:sldMk cId="3581259550" sldId="269"/>
            <ac:spMk id="28" creationId="{D02DD776-F09B-4191-9671-CDC80E419C1B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30.260" v="97" actId="1076"/>
          <ac:spMkLst>
            <pc:docMk/>
            <pc:sldMk cId="3581259550" sldId="269"/>
            <ac:spMk id="29" creationId="{8C8ED367-4E41-4BA9-B9C3-3D9F09FC5EC6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37.854" v="102" actId="20577"/>
          <ac:spMkLst>
            <pc:docMk/>
            <pc:sldMk cId="3581259550" sldId="269"/>
            <ac:spMk id="30" creationId="{5560339D-9B53-4F3F-A731-2EA78CBC5F6A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2:44.400" v="109" actId="20577"/>
          <ac:spMkLst>
            <pc:docMk/>
            <pc:sldMk cId="3581259550" sldId="269"/>
            <ac:spMk id="31" creationId="{D5283A99-1997-4816-9B53-EDD4D492BAD5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4:46.715" v="173" actId="14100"/>
          <ac:spMkLst>
            <pc:docMk/>
            <pc:sldMk cId="3581259550" sldId="269"/>
            <ac:spMk id="32" creationId="{6C8CCCD8-AC0B-4F63-B678-24D3D2B1B719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5:00.418" v="178" actId="20577"/>
          <ac:spMkLst>
            <pc:docMk/>
            <pc:sldMk cId="3581259550" sldId="269"/>
            <ac:spMk id="33" creationId="{7470C040-90FF-4FDA-9461-285440DA9708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5:08.591" v="185" actId="20577"/>
          <ac:spMkLst>
            <pc:docMk/>
            <pc:sldMk cId="3581259550" sldId="269"/>
            <ac:spMk id="34" creationId="{D6C311C7-D88E-412F-8273-85C4F4D74303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5:19.326" v="193" actId="1076"/>
          <ac:spMkLst>
            <pc:docMk/>
            <pc:sldMk cId="3581259550" sldId="269"/>
            <ac:spMk id="35" creationId="{44574998-03AB-4323-80E7-6AE693631041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5:26.560" v="196" actId="20577"/>
          <ac:spMkLst>
            <pc:docMk/>
            <pc:sldMk cId="3581259550" sldId="269"/>
            <ac:spMk id="36" creationId="{0381CBBF-7781-4B57-9536-EEA67BF32304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7:00.906" v="204" actId="1076"/>
          <ac:spMkLst>
            <pc:docMk/>
            <pc:sldMk cId="3581259550" sldId="269"/>
            <ac:spMk id="37" creationId="{13D8E0E8-B2CD-48FC-8569-A5F3AD62A66B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7:24.625" v="210" actId="1076"/>
          <ac:spMkLst>
            <pc:docMk/>
            <pc:sldMk cId="3581259550" sldId="269"/>
            <ac:spMk id="38" creationId="{EC3DA1FA-71F7-4F33-BA62-BF6AB06A8702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7:33.156" v="213" actId="20577"/>
          <ac:spMkLst>
            <pc:docMk/>
            <pc:sldMk cId="3581259550" sldId="269"/>
            <ac:spMk id="39" creationId="{6F9B3F77-FDC0-4FC2-BC7C-5D71E4CBB9DE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7:47.157" v="218" actId="20577"/>
          <ac:spMkLst>
            <pc:docMk/>
            <pc:sldMk cId="3581259550" sldId="269"/>
            <ac:spMk id="40" creationId="{D4614E40-CA55-4C87-BC12-ECBC5487A964}"/>
          </ac:spMkLst>
        </pc:spChg>
        <pc:spChg chg="add mod">
          <ac:chgData name="Бабин Евгений Геннадьевич" userId="S::stud0000193149@study.utmn.ru::771f3097-f50a-42ef-81df-b7efc0683def" providerId="AD" clId="Web-{B7D22B02-D8CE-45BA-99E5-480ADF28B734}" dt="2020-07-09T10:37:59.204" v="223" actId="20577"/>
          <ac:spMkLst>
            <pc:docMk/>
            <pc:sldMk cId="3581259550" sldId="269"/>
            <ac:spMk id="41" creationId="{78BCEBB4-16A2-4C3D-BB9E-444993263878}"/>
          </ac:spMkLst>
        </pc:spChg>
        <pc:picChg chg="mod">
          <ac:chgData name="Бабин Евгений Геннадьевич" userId="S::stud0000193149@study.utmn.ru::771f3097-f50a-42ef-81df-b7efc0683def" providerId="AD" clId="Web-{B7D22B02-D8CE-45BA-99E5-480ADF28B734}" dt="2020-07-09T10:38:21.017" v="228" actId="1076"/>
          <ac:picMkLst>
            <pc:docMk/>
            <pc:sldMk cId="3581259550" sldId="269"/>
            <ac:picMk id="3" creationId="{9EEEDC8B-911D-47A0-A011-32ACEF424C19}"/>
          </ac:picMkLst>
        </pc:picChg>
        <pc:picChg chg="add mod">
          <ac:chgData name="Бабин Евгений Геннадьевич" userId="S::stud0000193149@study.utmn.ru::771f3097-f50a-42ef-81df-b7efc0683def" providerId="AD" clId="Web-{B7D22B02-D8CE-45BA-99E5-480ADF28B734}" dt="2020-07-09T10:28:18.208" v="1" actId="1076"/>
          <ac:picMkLst>
            <pc:docMk/>
            <pc:sldMk cId="3581259550" sldId="269"/>
            <ac:picMk id="4" creationId="{B0FB4B78-E1AE-4A3D-9B2A-DD091A9BE929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C1F03489-223D-4B5C-8E7D-8CCB6B4866E3}"/>
    <pc:docChg chg="modSld">
      <pc:chgData name="Доброванова Людмила Юрьевна" userId="S::stud0000102991@study.utmn.ru::f07cfa04-df33-4132-aa01-d2f765e64c4f" providerId="AD" clId="Web-{C1F03489-223D-4B5C-8E7D-8CCB6B4866E3}" dt="2020-07-09T09:46:24.854" v="7" actId="14100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C1F03489-223D-4B5C-8E7D-8CCB6B4866E3}" dt="2020-07-09T09:46:24.854" v="7" actId="14100"/>
        <pc:sldMkLst>
          <pc:docMk/>
          <pc:sldMk cId="2548607038" sldId="258"/>
        </pc:sldMkLst>
        <pc:spChg chg="mod">
          <ac:chgData name="Доброванова Людмила Юрьевна" userId="S::stud0000102991@study.utmn.ru::f07cfa04-df33-4132-aa01-d2f765e64c4f" providerId="AD" clId="Web-{C1F03489-223D-4B5C-8E7D-8CCB6B4866E3}" dt="2020-07-09T09:46:24.854" v="7" actId="14100"/>
          <ac:spMkLst>
            <pc:docMk/>
            <pc:sldMk cId="2548607038" sldId="258"/>
            <ac:spMk id="3" creationId="{C360DEED-9003-40B4-B681-3AD8CD718394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C1F03489-223D-4B5C-8E7D-8CCB6B4866E3}" dt="2020-07-09T09:45:24.149" v="1" actId="14100"/>
        <pc:sldMkLst>
          <pc:docMk/>
          <pc:sldMk cId="3581259550" sldId="269"/>
        </pc:sldMkLst>
        <pc:picChg chg="mod">
          <ac:chgData name="Доброванова Людмила Юрьевна" userId="S::stud0000102991@study.utmn.ru::f07cfa04-df33-4132-aa01-d2f765e64c4f" providerId="AD" clId="Web-{C1F03489-223D-4B5C-8E7D-8CCB6B4866E3}" dt="2020-07-09T09:45:24.149" v="1" actId="14100"/>
          <ac:picMkLst>
            <pc:docMk/>
            <pc:sldMk cId="3581259550" sldId="269"/>
            <ac:picMk id="7" creationId="{4E835D7F-0783-42E9-8E3B-B603770C9D8E}"/>
          </ac:picMkLst>
        </pc:picChg>
      </pc:sldChg>
    </pc:docChg>
  </pc:docChgLst>
  <pc:docChgLst>
    <pc:chgData name="Буторин Дмитрий Николаевич" userId="S::stud003946359@study.utmn.ru::a55aa623-213f-4e37-aa2e-3cb21b5ae558" providerId="AD" clId="Web-{2B271863-1870-4A6C-B1B2-14235318A68B}"/>
    <pc:docChg chg="modSld">
      <pc:chgData name="Буторин Дмитрий Николаевич" userId="S::stud003946359@study.utmn.ru::a55aa623-213f-4e37-aa2e-3cb21b5ae558" providerId="AD" clId="Web-{2B271863-1870-4A6C-B1B2-14235318A68B}" dt="2020-07-06T10:36:27.993" v="408" actId="20577"/>
      <pc:docMkLst>
        <pc:docMk/>
      </pc:docMkLst>
      <pc:sldChg chg="addSp delSp modSp">
        <pc:chgData name="Буторин Дмитрий Николаевич" userId="S::stud003946359@study.utmn.ru::a55aa623-213f-4e37-aa2e-3cb21b5ae558" providerId="AD" clId="Web-{2B271863-1870-4A6C-B1B2-14235318A68B}" dt="2020-07-06T10:36:27.978" v="407" actId="20577"/>
        <pc:sldMkLst>
          <pc:docMk/>
          <pc:sldMk cId="928158457" sldId="257"/>
        </pc:sldMkLst>
        <pc:spChg chg="mod">
          <ac:chgData name="Буторин Дмитрий Николаевич" userId="S::stud003946359@study.utmn.ru::a55aa623-213f-4e37-aa2e-3cb21b5ae558" providerId="AD" clId="Web-{2B271863-1870-4A6C-B1B2-14235318A68B}" dt="2020-07-06T10:36:27.978" v="407" actId="20577"/>
          <ac:spMkLst>
            <pc:docMk/>
            <pc:sldMk cId="928158457" sldId="257"/>
            <ac:spMk id="3" creationId="{F95EC354-1BBA-4727-96F6-48DB780D99CE}"/>
          </ac:spMkLst>
        </pc:spChg>
        <pc:spChg chg="add del mod">
          <ac:chgData name="Буторин Дмитрий Николаевич" userId="S::stud003946359@study.utmn.ru::a55aa623-213f-4e37-aa2e-3cb21b5ae558" providerId="AD" clId="Web-{2B271863-1870-4A6C-B1B2-14235318A68B}" dt="2020-07-06T10:35:46.118" v="367"/>
          <ac:spMkLst>
            <pc:docMk/>
            <pc:sldMk cId="928158457" sldId="257"/>
            <ac:spMk id="4" creationId="{D9C4DCF6-CC6C-47BB-BF9B-E225E0FFE579}"/>
          </ac:spMkLst>
        </pc:spChg>
      </pc:sldChg>
      <pc:sldChg chg="addSp modSp">
        <pc:chgData name="Буторин Дмитрий Николаевич" userId="S::stud003946359@study.utmn.ru::a55aa623-213f-4e37-aa2e-3cb21b5ae558" providerId="AD" clId="Web-{2B271863-1870-4A6C-B1B2-14235318A68B}" dt="2020-07-06T10:15:42.907" v="332" actId="1076"/>
        <pc:sldMkLst>
          <pc:docMk/>
          <pc:sldMk cId="2548607038" sldId="258"/>
        </pc:sldMkLst>
        <pc:spChg chg="add mod">
          <ac:chgData name="Буторин Дмитрий Николаевич" userId="S::stud003946359@study.utmn.ru::a55aa623-213f-4e37-aa2e-3cb21b5ae558" providerId="AD" clId="Web-{2B271863-1870-4A6C-B1B2-14235318A68B}" dt="2020-07-06T10:15:42.907" v="332" actId="1076"/>
          <ac:spMkLst>
            <pc:docMk/>
            <pc:sldMk cId="2548607038" sldId="258"/>
            <ac:spMk id="3" creationId="{C360DEED-9003-40B4-B681-3AD8CD718394}"/>
          </ac:spMkLst>
        </pc:spChg>
        <pc:picChg chg="mod">
          <ac:chgData name="Буторин Дмитрий Николаевич" userId="S::stud003946359@study.utmn.ru::a55aa623-213f-4e37-aa2e-3cb21b5ae558" providerId="AD" clId="Web-{2B271863-1870-4A6C-B1B2-14235318A68B}" dt="2020-07-06T10:15:40.532" v="331" actId="1076"/>
          <ac:picMkLst>
            <pc:docMk/>
            <pc:sldMk cId="2548607038" sldId="258"/>
            <ac:picMk id="4" creationId="{A06B09F9-49FC-4C7D-ABF3-672B330433E3}"/>
          </ac:picMkLst>
        </pc:picChg>
      </pc:sldChg>
      <pc:sldChg chg="modSp">
        <pc:chgData name="Буторин Дмитрий Николаевич" userId="S::stud003946359@study.utmn.ru::a55aa623-213f-4e37-aa2e-3cb21b5ae558" providerId="AD" clId="Web-{2B271863-1870-4A6C-B1B2-14235318A68B}" dt="2020-07-06T10:24:40.442" v="342" actId="1076"/>
        <pc:sldMkLst>
          <pc:docMk/>
          <pc:sldMk cId="2941563629" sldId="260"/>
        </pc:sldMkLst>
        <pc:spChg chg="mod">
          <ac:chgData name="Буторин Дмитрий Николаевич" userId="S::stud003946359@study.utmn.ru::a55aa623-213f-4e37-aa2e-3cb21b5ae558" providerId="AD" clId="Web-{2B271863-1870-4A6C-B1B2-14235318A68B}" dt="2020-07-06T10:24:40.442" v="342" actId="1076"/>
          <ac:spMkLst>
            <pc:docMk/>
            <pc:sldMk cId="2941563629" sldId="260"/>
            <ac:spMk id="5" creationId="{8A8ACBC2-2463-4790-9804-8230F1B5F06F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2B271863-1870-4A6C-B1B2-14235318A68B}" dt="2020-07-06T10:22:48.425" v="341" actId="14100"/>
        <pc:sldMkLst>
          <pc:docMk/>
          <pc:sldMk cId="1154888432" sldId="262"/>
        </pc:sldMkLst>
        <pc:spChg chg="mod">
          <ac:chgData name="Буторин Дмитрий Николаевич" userId="S::stud003946359@study.utmn.ru::a55aa623-213f-4e37-aa2e-3cb21b5ae558" providerId="AD" clId="Web-{2B271863-1870-4A6C-B1B2-14235318A68B}" dt="2020-07-06T10:22:48.425" v="341" actId="14100"/>
          <ac:spMkLst>
            <pc:docMk/>
            <pc:sldMk cId="1154888432" sldId="262"/>
            <ac:spMk id="3" creationId="{47A02727-5A3A-435F-9DBC-BBF07E94CEDA}"/>
          </ac:spMkLst>
        </pc:spChg>
        <pc:spChg chg="mod">
          <ac:chgData name="Буторин Дмитрий Николаевич" userId="S::stud003946359@study.utmn.ru::a55aa623-213f-4e37-aa2e-3cb21b5ae558" providerId="AD" clId="Web-{2B271863-1870-4A6C-B1B2-14235318A68B}" dt="2020-07-06T10:22:42.910" v="339" actId="14100"/>
          <ac:spMkLst>
            <pc:docMk/>
            <pc:sldMk cId="1154888432" sldId="262"/>
            <ac:spMk id="5" creationId="{8CF3E22B-30E4-435A-AEDD-0CF566EC1365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2B271863-1870-4A6C-B1B2-14235318A68B}" dt="2020-07-06T10:29:42.053" v="346" actId="1076"/>
        <pc:sldMkLst>
          <pc:docMk/>
          <pc:sldMk cId="1196749573" sldId="263"/>
        </pc:sldMkLst>
        <pc:picChg chg="mod">
          <ac:chgData name="Буторин Дмитрий Николаевич" userId="S::stud003946359@study.utmn.ru::a55aa623-213f-4e37-aa2e-3cb21b5ae558" providerId="AD" clId="Web-{2B271863-1870-4A6C-B1B2-14235318A68B}" dt="2020-07-06T10:29:42.053" v="346" actId="1076"/>
          <ac:picMkLst>
            <pc:docMk/>
            <pc:sldMk cId="1196749573" sldId="263"/>
            <ac:picMk id="5" creationId="{0A052599-A449-45FC-B02D-778320E8EC84}"/>
          </ac:picMkLst>
        </pc:picChg>
      </pc:sldChg>
    </pc:docChg>
  </pc:docChgLst>
  <pc:docChgLst>
    <pc:chgData name="Буторин Дмитрий Николаевич" userId="S::stud003946359@study.utmn.ru::a55aa623-213f-4e37-aa2e-3cb21b5ae558" providerId="AD" clId="Web-{2193E5CA-6431-4A60-ADB0-E867122FCB03}"/>
    <pc:docChg chg="modSld sldOrd">
      <pc:chgData name="Буторин Дмитрий Николаевич" userId="S::stud003946359@study.utmn.ru::a55aa623-213f-4e37-aa2e-3cb21b5ae558" providerId="AD" clId="Web-{2193E5CA-6431-4A60-ADB0-E867122FCB03}" dt="2020-07-10T07:27:54.528" v="28" actId="20577"/>
      <pc:docMkLst>
        <pc:docMk/>
      </pc:docMkLst>
      <pc:sldChg chg="ord">
        <pc:chgData name="Буторин Дмитрий Николаевич" userId="S::stud003946359@study.utmn.ru::a55aa623-213f-4e37-aa2e-3cb21b5ae558" providerId="AD" clId="Web-{2193E5CA-6431-4A60-ADB0-E867122FCB03}" dt="2020-07-10T07:25:07.341" v="10"/>
        <pc:sldMkLst>
          <pc:docMk/>
          <pc:sldMk cId="1196749573" sldId="263"/>
        </pc:sldMkLst>
      </pc:sldChg>
      <pc:sldChg chg="addSp modSp">
        <pc:chgData name="Буторин Дмитрий Николаевич" userId="S::stud003946359@study.utmn.ru::a55aa623-213f-4e37-aa2e-3cb21b5ae558" providerId="AD" clId="Web-{2193E5CA-6431-4A60-ADB0-E867122FCB03}" dt="2020-07-10T07:27:53.122" v="26" actId="20577"/>
        <pc:sldMkLst>
          <pc:docMk/>
          <pc:sldMk cId="3752863639" sldId="271"/>
        </pc:sldMkLst>
        <pc:spChg chg="add mod">
          <ac:chgData name="Буторин Дмитрий Николаевич" userId="S::stud003946359@study.utmn.ru::a55aa623-213f-4e37-aa2e-3cb21b5ae558" providerId="AD" clId="Web-{2193E5CA-6431-4A60-ADB0-E867122FCB03}" dt="2020-07-10T07:27:53.122" v="26" actId="20577"/>
          <ac:spMkLst>
            <pc:docMk/>
            <pc:sldMk cId="3752863639" sldId="271"/>
            <ac:spMk id="3" creationId="{7E119F45-E9AA-49D6-8DBF-69F4EEBDC68E}"/>
          </ac:spMkLst>
        </pc:spChg>
        <pc:picChg chg="mod">
          <ac:chgData name="Буторин Дмитрий Николаевич" userId="S::stud003946359@study.utmn.ru::a55aa623-213f-4e37-aa2e-3cb21b5ae558" providerId="AD" clId="Web-{2193E5CA-6431-4A60-ADB0-E867122FCB03}" dt="2020-07-10T07:25:13.778" v="11" actId="14100"/>
          <ac:picMkLst>
            <pc:docMk/>
            <pc:sldMk cId="3752863639" sldId="271"/>
            <ac:picMk id="4" creationId="{FD0507D5-015B-40C0-AC8F-35B6148EF006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9F4471BA-3DC9-4A7E-9FB9-0A237106CAD2}"/>
    <pc:docChg chg="modSld">
      <pc:chgData name="Бабин Евгений Геннадьевич" userId="S::stud0000193149@study.utmn.ru::771f3097-f50a-42ef-81df-b7efc0683def" providerId="AD" clId="Web-{9F4471BA-3DC9-4A7E-9FB9-0A237106CAD2}" dt="2020-07-09T10:18:34.341" v="0" actId="1076"/>
      <pc:docMkLst>
        <pc:docMk/>
      </pc:docMkLst>
      <pc:sldChg chg="modSp">
        <pc:chgData name="Бабин Евгений Геннадьевич" userId="S::stud0000193149@study.utmn.ru::771f3097-f50a-42ef-81df-b7efc0683def" providerId="AD" clId="Web-{9F4471BA-3DC9-4A7E-9FB9-0A237106CAD2}" dt="2020-07-09T10:18:34.341" v="0" actId="1076"/>
        <pc:sldMkLst>
          <pc:docMk/>
          <pc:sldMk cId="724427091" sldId="266"/>
        </pc:sldMkLst>
        <pc:spChg chg="mod">
          <ac:chgData name="Бабин Евгений Геннадьевич" userId="S::stud0000193149@study.utmn.ru::771f3097-f50a-42ef-81df-b7efc0683def" providerId="AD" clId="Web-{9F4471BA-3DC9-4A7E-9FB9-0A237106CAD2}" dt="2020-07-09T10:18:34.341" v="0" actId="1076"/>
          <ac:spMkLst>
            <pc:docMk/>
            <pc:sldMk cId="724427091" sldId="266"/>
            <ac:spMk id="2" creationId="{645A5B48-632C-4B99-8D04-2BE357DF9E2A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827055BB-C4FF-4EE7-9CB4-5E422123C2B2}"/>
    <pc:docChg chg="modSld sldOrd">
      <pc:chgData name="Бабин Евгений Геннадьевич" userId="S::stud0000193149@study.utmn.ru::771f3097-f50a-42ef-81df-b7efc0683def" providerId="AD" clId="Web-{827055BB-C4FF-4EE7-9CB4-5E422123C2B2}" dt="2020-07-10T06:01:04.380" v="9"/>
      <pc:docMkLst>
        <pc:docMk/>
      </pc:docMkLst>
      <pc:sldChg chg="ord">
        <pc:chgData name="Бабин Евгений Геннадьевич" userId="S::stud0000193149@study.utmn.ru::771f3097-f50a-42ef-81df-b7efc0683def" providerId="AD" clId="Web-{827055BB-C4FF-4EE7-9CB4-5E422123C2B2}" dt="2020-07-10T06:01:04.380" v="9"/>
        <pc:sldMkLst>
          <pc:docMk/>
          <pc:sldMk cId="3728489479" sldId="261"/>
        </pc:sldMkLst>
      </pc:sldChg>
      <pc:sldChg chg="modSp">
        <pc:chgData name="Бабин Евгений Геннадьевич" userId="S::stud0000193149@study.utmn.ru::771f3097-f50a-42ef-81df-b7efc0683def" providerId="AD" clId="Web-{827055BB-C4FF-4EE7-9CB4-5E422123C2B2}" dt="2020-07-10T05:56:18.344" v="8" actId="14100"/>
        <pc:sldMkLst>
          <pc:docMk/>
          <pc:sldMk cId="724427091" sldId="266"/>
        </pc:sldMkLst>
        <pc:spChg chg="mod">
          <ac:chgData name="Бабин Евгений Геннадьевич" userId="S::stud0000193149@study.utmn.ru::771f3097-f50a-42ef-81df-b7efc0683def" providerId="AD" clId="Web-{827055BB-C4FF-4EE7-9CB4-5E422123C2B2}" dt="2020-07-10T05:56:18.344" v="8" actId="14100"/>
          <ac:spMkLst>
            <pc:docMk/>
            <pc:sldMk cId="724427091" sldId="266"/>
            <ac:spMk id="2" creationId="{645A5B48-632C-4B99-8D04-2BE357DF9E2A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827055BB-C4FF-4EE7-9CB4-5E422123C2B2}" dt="2020-07-10T05:55:53.781" v="4" actId="20577"/>
        <pc:sldMkLst>
          <pc:docMk/>
          <pc:sldMk cId="1255380446" sldId="267"/>
        </pc:sldMkLst>
        <pc:spChg chg="mod">
          <ac:chgData name="Бабин Евгений Геннадьевич" userId="S::stud0000193149@study.utmn.ru::771f3097-f50a-42ef-81df-b7efc0683def" providerId="AD" clId="Web-{827055BB-C4FF-4EE7-9CB4-5E422123C2B2}" dt="2020-07-10T05:55:53.781" v="4" actId="20577"/>
          <ac:spMkLst>
            <pc:docMk/>
            <pc:sldMk cId="1255380446" sldId="267"/>
            <ac:spMk id="2" creationId="{F963C0DE-A213-4E69-B9E3-2D25DA65C714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827055BB-C4FF-4EE7-9CB4-5E422123C2B2}" dt="2020-07-10T05:55:30.562" v="1" actId="20577"/>
        <pc:sldMkLst>
          <pc:docMk/>
          <pc:sldMk cId="3581259550" sldId="269"/>
        </pc:sldMkLst>
        <pc:spChg chg="mod">
          <ac:chgData name="Бабин Евгений Геннадьевич" userId="S::stud0000193149@study.utmn.ru::771f3097-f50a-42ef-81df-b7efc0683def" providerId="AD" clId="Web-{827055BB-C4FF-4EE7-9CB4-5E422123C2B2}" dt="2020-07-10T05:55:30.562" v="1" actId="20577"/>
          <ac:spMkLst>
            <pc:docMk/>
            <pc:sldMk cId="3581259550" sldId="269"/>
            <ac:spMk id="2" creationId="{F963C0DE-A213-4E69-B9E3-2D25DA65C714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2478DF31-3037-4E11-AEEA-8AE8BCE0A84E}"/>
    <pc:docChg chg="modSld">
      <pc:chgData name="Бабин Евгений Геннадьевич" userId="S::stud0000193149@study.utmn.ru::771f3097-f50a-42ef-81df-b7efc0683def" providerId="AD" clId="Web-{2478DF31-3037-4E11-AEEA-8AE8BCE0A84E}" dt="2020-07-10T06:09:36.675" v="57" actId="20577"/>
      <pc:docMkLst>
        <pc:docMk/>
      </pc:docMkLst>
      <pc:sldChg chg="modSp">
        <pc:chgData name="Бабин Евгений Геннадьевич" userId="S::stud0000193149@study.utmn.ru::771f3097-f50a-42ef-81df-b7efc0683def" providerId="AD" clId="Web-{2478DF31-3037-4E11-AEEA-8AE8BCE0A84E}" dt="2020-07-10T06:09:36.675" v="56" actId="20577"/>
        <pc:sldMkLst>
          <pc:docMk/>
          <pc:sldMk cId="1154888432" sldId="262"/>
        </pc:sldMkLst>
        <pc:spChg chg="mod">
          <ac:chgData name="Бабин Евгений Геннадьевич" userId="S::stud0000193149@study.utmn.ru::771f3097-f50a-42ef-81df-b7efc0683def" providerId="AD" clId="Web-{2478DF31-3037-4E11-AEEA-8AE8BCE0A84E}" dt="2020-07-10T06:09:36.675" v="56" actId="20577"/>
          <ac:spMkLst>
            <pc:docMk/>
            <pc:sldMk cId="1154888432" sldId="262"/>
            <ac:spMk id="5" creationId="{8CF3E22B-30E4-435A-AEDD-0CF566EC1365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FD1A8BB0-C3CA-4030-AAA2-0B8A71211641}"/>
    <pc:docChg chg="modSld">
      <pc:chgData name="Бабин Евгений Геннадьевич" userId="S::stud0000193149@study.utmn.ru::771f3097-f50a-42ef-81df-b7efc0683def" providerId="AD" clId="Web-{FD1A8BB0-C3CA-4030-AAA2-0B8A71211641}" dt="2020-07-06T10:39:18.190" v="38" actId="20577"/>
      <pc:docMkLst>
        <pc:docMk/>
      </pc:docMkLst>
      <pc:sldChg chg="modSp">
        <pc:chgData name="Бабин Евгений Геннадьевич" userId="S::stud0000193149@study.utmn.ru::771f3097-f50a-42ef-81df-b7efc0683def" providerId="AD" clId="Web-{FD1A8BB0-C3CA-4030-AAA2-0B8A71211641}" dt="2020-07-06T10:39:17.471" v="36" actId="20577"/>
        <pc:sldMkLst>
          <pc:docMk/>
          <pc:sldMk cId="928158457" sldId="257"/>
        </pc:sldMkLst>
        <pc:spChg chg="mod">
          <ac:chgData name="Бабин Евгений Геннадьевич" userId="S::stud0000193149@study.utmn.ru::771f3097-f50a-42ef-81df-b7efc0683def" providerId="AD" clId="Web-{FD1A8BB0-C3CA-4030-AAA2-0B8A71211641}" dt="2020-07-06T10:39:17.471" v="36" actId="20577"/>
          <ac:spMkLst>
            <pc:docMk/>
            <pc:sldMk cId="928158457" sldId="257"/>
            <ac:spMk id="2" creationId="{B6D35E1B-CE4B-4BB8-AFFC-E4202911FECE}"/>
          </ac:spMkLst>
        </pc:spChg>
        <pc:picChg chg="mod">
          <ac:chgData name="Бабин Евгений Геннадьевич" userId="S::stud0000193149@study.utmn.ru::771f3097-f50a-42ef-81df-b7efc0683def" providerId="AD" clId="Web-{FD1A8BB0-C3CA-4030-AAA2-0B8A71211641}" dt="2020-07-06T10:38:20.205" v="35" actId="1076"/>
          <ac:picMkLst>
            <pc:docMk/>
            <pc:sldMk cId="928158457" sldId="257"/>
            <ac:picMk id="17" creationId="{553F43D3-CF98-4565-9EA9-A14D28CD8D28}"/>
          </ac:picMkLst>
        </pc:picChg>
      </pc:sldChg>
      <pc:sldChg chg="addSp modSp">
        <pc:chgData name="Бабин Евгений Геннадьевич" userId="S::stud0000193149@study.utmn.ru::771f3097-f50a-42ef-81df-b7efc0683def" providerId="AD" clId="Web-{FD1A8BB0-C3CA-4030-AAA2-0B8A71211641}" dt="2020-07-06T10:37:33.048" v="33" actId="1076"/>
        <pc:sldMkLst>
          <pc:docMk/>
          <pc:sldMk cId="500909720" sldId="264"/>
        </pc:sldMkLst>
        <pc:spChg chg="mod">
          <ac:chgData name="Бабин Евгений Геннадьевич" userId="S::stud0000193149@study.utmn.ru::771f3097-f50a-42ef-81df-b7efc0683def" providerId="AD" clId="Web-{FD1A8BB0-C3CA-4030-AAA2-0B8A71211641}" dt="2020-07-06T10:37:33.048" v="33" actId="1076"/>
          <ac:spMkLst>
            <pc:docMk/>
            <pc:sldMk cId="500909720" sldId="264"/>
            <ac:spMk id="20" creationId="{31FE49F4-2513-4A84-B7D5-0B078D4A110B}"/>
          </ac:spMkLst>
        </pc:spChg>
        <pc:spChg chg="mod">
          <ac:chgData name="Бабин Евгений Геннадьевич" userId="S::stud0000193149@study.utmn.ru::771f3097-f50a-42ef-81df-b7efc0683def" providerId="AD" clId="Web-{FD1A8BB0-C3CA-4030-AAA2-0B8A71211641}" dt="2020-07-06T10:35:26.751" v="1" actId="1076"/>
          <ac:spMkLst>
            <pc:docMk/>
            <pc:sldMk cId="500909720" sldId="264"/>
            <ac:spMk id="23" creationId="{E8DDED1B-93CF-4E99-853B-762A4B9F0789}"/>
          </ac:spMkLst>
        </pc:spChg>
        <pc:spChg chg="add mod">
          <ac:chgData name="Бабин Евгений Геннадьевич" userId="S::stud0000193149@study.utmn.ru::771f3097-f50a-42ef-81df-b7efc0683def" providerId="AD" clId="Web-{FD1A8BB0-C3CA-4030-AAA2-0B8A71211641}" dt="2020-07-06T10:36:39.298" v="32" actId="1076"/>
          <ac:spMkLst>
            <pc:docMk/>
            <pc:sldMk cId="500909720" sldId="264"/>
            <ac:spMk id="24" creationId="{E311F6A3-5749-4F7D-8CBF-6B52DC6AC406}"/>
          </ac:spMkLst>
        </pc:spChg>
        <pc:picChg chg="mod">
          <ac:chgData name="Бабин Евгений Геннадьевич" userId="S::stud0000193149@study.utmn.ru::771f3097-f50a-42ef-81df-b7efc0683def" providerId="AD" clId="Web-{FD1A8BB0-C3CA-4030-AAA2-0B8A71211641}" dt="2020-07-06T10:35:22.689" v="0" actId="1076"/>
          <ac:picMkLst>
            <pc:docMk/>
            <pc:sldMk cId="500909720" sldId="264"/>
            <ac:picMk id="7" creationId="{B1ECD963-666D-4446-9841-DF52994AB3CD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2D10C4E1-7A0C-49B7-9CCA-88455916CA21}"/>
    <pc:docChg chg="addSld modSld">
      <pc:chgData name="Доброванова Людмила Юрьевна" userId="S::stud0000102991@study.utmn.ru::f07cfa04-df33-4132-aa01-d2f765e64c4f" providerId="AD" clId="Web-{2D10C4E1-7A0C-49B7-9CCA-88455916CA21}" dt="2020-07-10T04:37:49.122" v="117" actId="20577"/>
      <pc:docMkLst>
        <pc:docMk/>
      </pc:docMkLst>
      <pc:sldChg chg="addSp delSp modSp mod setBg">
        <pc:chgData name="Доброванова Людмила Юрьевна" userId="S::stud0000102991@study.utmn.ru::f07cfa04-df33-4132-aa01-d2f765e64c4f" providerId="AD" clId="Web-{2D10C4E1-7A0C-49B7-9CCA-88455916CA21}" dt="2020-07-10T04:37:48.122" v="114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2D10C4E1-7A0C-49B7-9CCA-88455916CA21}" dt="2020-07-10T04:37:48.122" v="114"/>
          <ac:spMkLst>
            <pc:docMk/>
            <pc:sldMk cId="1196749573" sldId="263"/>
            <ac:spMk id="2" creationId="{A2227AE1-61F3-47B5-AF40-D45BBE7C6EB2}"/>
          </ac:spMkLst>
        </pc:spChg>
        <pc:spChg chg="mod">
          <ac:chgData name="Доброванова Людмила Юрьевна" userId="S::stud0000102991@study.utmn.ru::f07cfa04-df33-4132-aa01-d2f765e64c4f" providerId="AD" clId="Web-{2D10C4E1-7A0C-49B7-9CCA-88455916CA21}" dt="2020-07-10T04:37:48.122" v="114"/>
          <ac:spMkLst>
            <pc:docMk/>
            <pc:sldMk cId="1196749573" sldId="263"/>
            <ac:spMk id="3" creationId="{E1D61866-F401-47F8-AFE9-D181C9ED2344}"/>
          </ac:spMkLst>
        </pc:spChg>
        <pc:spChg chg="add del">
          <ac:chgData name="Доброванова Людмила Юрьевна" userId="S::stud0000102991@study.utmn.ru::f07cfa04-df33-4132-aa01-d2f765e64c4f" providerId="AD" clId="Web-{2D10C4E1-7A0C-49B7-9CCA-88455916CA21}" dt="2020-07-10T04:37:48.122" v="114"/>
          <ac:spMkLst>
            <pc:docMk/>
            <pc:sldMk cId="1196749573" sldId="263"/>
            <ac:spMk id="10" creationId="{3CD9DF72-87A3-404E-A828-84CBF11A8303}"/>
          </ac:spMkLst>
        </pc:spChg>
        <pc:picChg chg="mod ord">
          <ac:chgData name="Доброванова Людмила Юрьевна" userId="S::stud0000102991@study.utmn.ru::f07cfa04-df33-4132-aa01-d2f765e64c4f" providerId="AD" clId="Web-{2D10C4E1-7A0C-49B7-9CCA-88455916CA21}" dt="2020-07-10T04:37:48.122" v="114"/>
          <ac:picMkLst>
            <pc:docMk/>
            <pc:sldMk cId="1196749573" sldId="263"/>
            <ac:picMk id="5" creationId="{0A052599-A449-45FC-B02D-778320E8EC84}"/>
          </ac:picMkLst>
        </pc:picChg>
        <pc:cxnChg chg="add del">
          <ac:chgData name="Доброванова Людмила Юрьевна" userId="S::stud0000102991@study.utmn.ru::f07cfa04-df33-4132-aa01-d2f765e64c4f" providerId="AD" clId="Web-{2D10C4E1-7A0C-49B7-9CCA-88455916CA21}" dt="2020-07-10T04:37:48.122" v="114"/>
          <ac:cxnSpMkLst>
            <pc:docMk/>
            <pc:sldMk cId="1196749573" sldId="263"/>
            <ac:cxnSpMk id="12" creationId="{20E3A342-4D61-4E3F-AF90-1AB42AEB96CC}"/>
          </ac:cxnSpMkLst>
        </pc:cxnChg>
      </pc:sldChg>
      <pc:sldChg chg="addSp delSp modSp new">
        <pc:chgData name="Доброванова Людмила Юрьевна" userId="S::stud0000102991@study.utmn.ru::f07cfa04-df33-4132-aa01-d2f765e64c4f" providerId="AD" clId="Web-{2D10C4E1-7A0C-49B7-9CCA-88455916CA21}" dt="2020-07-10T04:37:49.122" v="117" actId="20577"/>
        <pc:sldMkLst>
          <pc:docMk/>
          <pc:sldMk cId="3804447906" sldId="270"/>
        </pc:sldMkLst>
        <pc:spChg chg="mod">
          <ac:chgData name="Доброванова Людмила Юрьевна" userId="S::stud0000102991@study.utmn.ru::f07cfa04-df33-4132-aa01-d2f765e64c4f" providerId="AD" clId="Web-{2D10C4E1-7A0C-49B7-9CCA-88455916CA21}" dt="2020-07-10T04:37:49.122" v="117" actId="20577"/>
          <ac:spMkLst>
            <pc:docMk/>
            <pc:sldMk cId="3804447906" sldId="270"/>
            <ac:spMk id="2" creationId="{01783BA7-FF68-49A3-B97A-2FE7A6660162}"/>
          </ac:spMkLst>
        </pc:spChg>
        <pc:spChg chg="mod">
          <ac:chgData name="Доброванова Людмила Юрьевна" userId="S::stud0000102991@study.utmn.ru::f07cfa04-df33-4132-aa01-d2f765e64c4f" providerId="AD" clId="Web-{2D10C4E1-7A0C-49B7-9CCA-88455916CA21}" dt="2020-07-10T04:36:09.090" v="107" actId="20577"/>
          <ac:spMkLst>
            <pc:docMk/>
            <pc:sldMk cId="3804447906" sldId="270"/>
            <ac:spMk id="3" creationId="{F07333B6-0F29-4415-9F8D-27A7AEADE9E9}"/>
          </ac:spMkLst>
        </pc:spChg>
        <pc:picChg chg="add del mod">
          <ac:chgData name="Доброванова Людмила Юрьевна" userId="S::stud0000102991@study.utmn.ru::f07cfa04-df33-4132-aa01-d2f765e64c4f" providerId="AD" clId="Web-{2D10C4E1-7A0C-49B7-9CCA-88455916CA21}" dt="2020-07-10T04:35:45.230" v="96"/>
          <ac:picMkLst>
            <pc:docMk/>
            <pc:sldMk cId="3804447906" sldId="270"/>
            <ac:picMk id="4" creationId="{9094CE5C-9879-40FB-B7FA-5C2F8766C538}"/>
          </ac:picMkLst>
        </pc:picChg>
        <pc:picChg chg="add mod">
          <ac:chgData name="Доброванова Людмила Юрьевна" userId="S::stud0000102991@study.utmn.ru::f07cfa04-df33-4132-aa01-d2f765e64c4f" providerId="AD" clId="Web-{2D10C4E1-7A0C-49B7-9CCA-88455916CA21}" dt="2020-07-10T04:35:54.964" v="102" actId="1076"/>
          <ac:picMkLst>
            <pc:docMk/>
            <pc:sldMk cId="3804447906" sldId="270"/>
            <ac:picMk id="5" creationId="{DB2F5663-78CF-4042-A46B-98CE39BD36A6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9F2CD3C6-0217-408E-8C93-BA0E1714128F}"/>
    <pc:docChg chg="modSld">
      <pc:chgData name="Доброванова Людмила Юрьевна" userId="S::stud0000102991@study.utmn.ru::f07cfa04-df33-4132-aa01-d2f765e64c4f" providerId="AD" clId="Web-{9F2CD3C6-0217-408E-8C93-BA0E1714128F}" dt="2020-07-10T06:20:34.123" v="157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9F2CD3C6-0217-408E-8C93-BA0E1714128F}" dt="2020-07-10T06:20:30.108" v="156" actId="20577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9F2CD3C6-0217-408E-8C93-BA0E1714128F}" dt="2020-07-10T06:20:30.108" v="156" actId="20577"/>
          <ac:spMkLst>
            <pc:docMk/>
            <pc:sldMk cId="1196749573" sldId="263"/>
            <ac:spMk id="3" creationId="{E1D61866-F401-47F8-AFE9-D181C9ED2344}"/>
          </ac:spMkLst>
        </pc:spChg>
      </pc:sldChg>
      <pc:sldChg chg="addSp delSp modSp">
        <pc:chgData name="Доброванова Людмила Юрьевна" userId="S::stud0000102991@study.utmn.ru::f07cfa04-df33-4132-aa01-d2f765e64c4f" providerId="AD" clId="Web-{9F2CD3C6-0217-408E-8C93-BA0E1714128F}" dt="2020-07-10T06:19:58.686" v="150" actId="20577"/>
        <pc:sldMkLst>
          <pc:docMk/>
          <pc:sldMk cId="3804447906" sldId="270"/>
        </pc:sldMkLst>
        <pc:spChg chg="mod">
          <ac:chgData name="Доброванова Людмила Юрьевна" userId="S::stud0000102991@study.utmn.ru::f07cfa04-df33-4132-aa01-d2f765e64c4f" providerId="AD" clId="Web-{9F2CD3C6-0217-408E-8C93-BA0E1714128F}" dt="2020-07-10T06:19:58.686" v="150" actId="20577"/>
          <ac:spMkLst>
            <pc:docMk/>
            <pc:sldMk cId="3804447906" sldId="270"/>
            <ac:spMk id="3" creationId="{F07333B6-0F29-4415-9F8D-27A7AEADE9E9}"/>
          </ac:spMkLst>
        </pc:spChg>
        <pc:picChg chg="add del mod">
          <ac:chgData name="Доброванова Людмила Юрьевна" userId="S::stud0000102991@study.utmn.ru::f07cfa04-df33-4132-aa01-d2f765e64c4f" providerId="AD" clId="Web-{9F2CD3C6-0217-408E-8C93-BA0E1714128F}" dt="2020-07-10T06:18:30.982" v="144"/>
          <ac:picMkLst>
            <pc:docMk/>
            <pc:sldMk cId="3804447906" sldId="270"/>
            <ac:picMk id="4" creationId="{4715B8C7-9957-48FD-AFF1-93B10F82B304}"/>
          </ac:picMkLst>
        </pc:picChg>
        <pc:picChg chg="mod">
          <ac:chgData name="Доброванова Людмила Юрьевна" userId="S::stud0000102991@study.utmn.ru::f07cfa04-df33-4132-aa01-d2f765e64c4f" providerId="AD" clId="Web-{9F2CD3C6-0217-408E-8C93-BA0E1714128F}" dt="2020-07-10T06:17:56.404" v="142" actId="1076"/>
          <ac:picMkLst>
            <pc:docMk/>
            <pc:sldMk cId="3804447906" sldId="270"/>
            <ac:picMk id="5" creationId="{DB2F5663-78CF-4042-A46B-98CE39BD36A6}"/>
          </ac:picMkLst>
        </pc:picChg>
        <pc:picChg chg="add mod">
          <ac:chgData name="Доброванова Людмила Юрьевна" userId="S::stud0000102991@study.utmn.ru::f07cfa04-df33-4132-aa01-d2f765e64c4f" providerId="AD" clId="Web-{9F2CD3C6-0217-408E-8C93-BA0E1714128F}" dt="2020-07-10T06:19:51.686" v="149" actId="1076"/>
          <ac:picMkLst>
            <pc:docMk/>
            <pc:sldMk cId="3804447906" sldId="270"/>
            <ac:picMk id="6" creationId="{3C60C081-BE3D-4C8F-82BB-7883B480533A}"/>
          </ac:picMkLst>
        </pc:picChg>
        <pc:picChg chg="add mod">
          <ac:chgData name="Доброванова Людмила Юрьевна" userId="S::stud0000102991@study.utmn.ru::f07cfa04-df33-4132-aa01-d2f765e64c4f" providerId="AD" clId="Web-{9F2CD3C6-0217-408E-8C93-BA0E1714128F}" dt="2020-07-10T06:19:14.482" v="148" actId="1076"/>
          <ac:picMkLst>
            <pc:docMk/>
            <pc:sldMk cId="3804447906" sldId="270"/>
            <ac:picMk id="7" creationId="{2AF6C52E-6E33-4CFE-AEDE-4EBD7FA222CE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1306BBCA-7CD0-45FC-8244-2AB0B3DF8734}"/>
    <pc:docChg chg="modSld">
      <pc:chgData name="Бабин Евгений Геннадьевич" userId="S::stud0000193149@study.utmn.ru::771f3097-f50a-42ef-81df-b7efc0683def" providerId="AD" clId="Web-{1306BBCA-7CD0-45FC-8244-2AB0B3DF8734}" dt="2020-07-09T06:36:29.983" v="5" actId="1076"/>
      <pc:docMkLst>
        <pc:docMk/>
      </pc:docMkLst>
      <pc:sldChg chg="modSp">
        <pc:chgData name="Бабин Евгений Геннадьевич" userId="S::stud0000193149@study.utmn.ru::771f3097-f50a-42ef-81df-b7efc0683def" providerId="AD" clId="Web-{1306BBCA-7CD0-45FC-8244-2AB0B3DF8734}" dt="2020-07-09T06:36:29.983" v="5" actId="1076"/>
        <pc:sldMkLst>
          <pc:docMk/>
          <pc:sldMk cId="1151728200" sldId="269"/>
        </pc:sldMkLst>
        <pc:spChg chg="mod">
          <ac:chgData name="Бабин Евгений Геннадьевич" userId="S::stud0000193149@study.utmn.ru::771f3097-f50a-42ef-81df-b7efc0683def" providerId="AD" clId="Web-{1306BBCA-7CD0-45FC-8244-2AB0B3DF8734}" dt="2020-07-09T06:36:29.983" v="5" actId="1076"/>
          <ac:spMkLst>
            <pc:docMk/>
            <pc:sldMk cId="1151728200" sldId="269"/>
            <ac:spMk id="25" creationId="{8CF72471-CD97-4884-8AD3-808BA9F90B0C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CFB5C7AE-B5EF-4E61-97DD-35B24165E2B1}"/>
    <pc:docChg chg="delSld modSld">
      <pc:chgData name="Бабин Евгений Геннадьевич" userId="S::stud0000193149@study.utmn.ru::771f3097-f50a-42ef-81df-b7efc0683def" providerId="AD" clId="Web-{CFB5C7AE-B5EF-4E61-97DD-35B24165E2B1}" dt="2020-07-09T05:31:46.882" v="29" actId="20577"/>
      <pc:docMkLst>
        <pc:docMk/>
      </pc:docMkLst>
      <pc:sldChg chg="del">
        <pc:chgData name="Бабин Евгений Геннадьевич" userId="S::stud0000193149@study.utmn.ru::771f3097-f50a-42ef-81df-b7efc0683def" providerId="AD" clId="Web-{CFB5C7AE-B5EF-4E61-97DD-35B24165E2B1}" dt="2020-07-09T05:27:57.757" v="0"/>
        <pc:sldMkLst>
          <pc:docMk/>
          <pc:sldMk cId="928158457" sldId="257"/>
        </pc:sldMkLst>
      </pc:sldChg>
      <pc:sldChg chg="modSp">
        <pc:chgData name="Бабин Евгений Геннадьевич" userId="S::stud0000193149@study.utmn.ru::771f3097-f50a-42ef-81df-b7efc0683def" providerId="AD" clId="Web-{CFB5C7AE-B5EF-4E61-97DD-35B24165E2B1}" dt="2020-07-09T05:31:31.116" v="24" actId="1076"/>
        <pc:sldMkLst>
          <pc:docMk/>
          <pc:sldMk cId="2548607038" sldId="258"/>
        </pc:sldMkLst>
        <pc:spChg chg="mod">
          <ac:chgData name="Бабин Евгений Геннадьевич" userId="S::stud0000193149@study.utmn.ru::771f3097-f50a-42ef-81df-b7efc0683def" providerId="AD" clId="Web-{CFB5C7AE-B5EF-4E61-97DD-35B24165E2B1}" dt="2020-07-09T05:31:22.240" v="23" actId="14100"/>
          <ac:spMkLst>
            <pc:docMk/>
            <pc:sldMk cId="2548607038" sldId="258"/>
            <ac:spMk id="2" creationId="{748E2980-F9F8-48FD-945B-FD430EE2246F}"/>
          </ac:spMkLst>
        </pc:spChg>
        <pc:spChg chg="mod">
          <ac:chgData name="Бабин Евгений Геннадьевич" userId="S::stud0000193149@study.utmn.ru::771f3097-f50a-42ef-81df-b7efc0683def" providerId="AD" clId="Web-{CFB5C7AE-B5EF-4E61-97DD-35B24165E2B1}" dt="2020-07-09T05:31:31.116" v="24" actId="1076"/>
          <ac:spMkLst>
            <pc:docMk/>
            <pc:sldMk cId="2548607038" sldId="258"/>
            <ac:spMk id="3" creationId="{C360DEED-9003-40B4-B681-3AD8CD718394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CFB5C7AE-B5EF-4E61-97DD-35B24165E2B1}" dt="2020-07-09T05:31:46.117" v="27" actId="20577"/>
        <pc:sldMkLst>
          <pc:docMk/>
          <pc:sldMk cId="2941563629" sldId="260"/>
        </pc:sldMkLst>
        <pc:spChg chg="mod">
          <ac:chgData name="Бабин Евгений Геннадьевич" userId="S::stud0000193149@study.utmn.ru::771f3097-f50a-42ef-81df-b7efc0683def" providerId="AD" clId="Web-{CFB5C7AE-B5EF-4E61-97DD-35B24165E2B1}" dt="2020-07-09T05:31:46.117" v="27" actId="20577"/>
          <ac:spMkLst>
            <pc:docMk/>
            <pc:sldMk cId="2941563629" sldId="260"/>
            <ac:spMk id="2" creationId="{3C87B632-7CDA-4BC1-9215-AF9CA434C455}"/>
          </ac:spMkLst>
        </pc:spChg>
      </pc:sldChg>
      <pc:sldChg chg="modSp">
        <pc:chgData name="Бабин Евгений Геннадьевич" userId="S::stud0000193149@study.utmn.ru::771f3097-f50a-42ef-81df-b7efc0683def" providerId="AD" clId="Web-{CFB5C7AE-B5EF-4E61-97DD-35B24165E2B1}" dt="2020-07-09T05:30:18.407" v="7" actId="20577"/>
        <pc:sldMkLst>
          <pc:docMk/>
          <pc:sldMk cId="1301334419" sldId="268"/>
        </pc:sldMkLst>
        <pc:spChg chg="mod">
          <ac:chgData name="Бабин Евгений Геннадьевич" userId="S::stud0000193149@study.utmn.ru::771f3097-f50a-42ef-81df-b7efc0683def" providerId="AD" clId="Web-{CFB5C7AE-B5EF-4E61-97DD-35B24165E2B1}" dt="2020-07-09T05:30:18.407" v="7" actId="20577"/>
          <ac:spMkLst>
            <pc:docMk/>
            <pc:sldMk cId="1301334419" sldId="268"/>
            <ac:spMk id="11" creationId="{D0667386-69C6-4CCA-B133-FD12EA1FF3B5}"/>
          </ac:spMkLst>
        </pc:spChg>
      </pc:sldChg>
    </pc:docChg>
  </pc:docChgLst>
  <pc:docChgLst>
    <pc:chgData name="Буторин Дмитрий Николаевич" userId="S::stud003946359@study.utmn.ru::a55aa623-213f-4e37-aa2e-3cb21b5ae558" providerId="AD" clId="Web-{CCC0F1F7-4B30-4E03-A132-158AD28D950A}"/>
    <pc:docChg chg="modSld">
      <pc:chgData name="Буторин Дмитрий Николаевич" userId="S::stud003946359@study.utmn.ru::a55aa623-213f-4e37-aa2e-3cb21b5ae558" providerId="AD" clId="Web-{CCC0F1F7-4B30-4E03-A132-158AD28D950A}" dt="2020-07-06T10:54:44.145" v="623" actId="20577"/>
      <pc:docMkLst>
        <pc:docMk/>
      </pc:docMkLst>
      <pc:sldChg chg="modSp">
        <pc:chgData name="Буторин Дмитрий Николаевич" userId="S::stud003946359@study.utmn.ru::a55aa623-213f-4e37-aa2e-3cb21b5ae558" providerId="AD" clId="Web-{CCC0F1F7-4B30-4E03-A132-158AD28D950A}" dt="2020-07-06T10:54:31.926" v="621" actId="20577"/>
        <pc:sldMkLst>
          <pc:docMk/>
          <pc:sldMk cId="928158457" sldId="257"/>
        </pc:sldMkLst>
        <pc:spChg chg="mod">
          <ac:chgData name="Буторин Дмитрий Николаевич" userId="S::stud003946359@study.utmn.ru::a55aa623-213f-4e37-aa2e-3cb21b5ae558" providerId="AD" clId="Web-{CCC0F1F7-4B30-4E03-A132-158AD28D950A}" dt="2020-07-06T10:40:18.639" v="223" actId="20577"/>
          <ac:spMkLst>
            <pc:docMk/>
            <pc:sldMk cId="928158457" sldId="257"/>
            <ac:spMk id="2" creationId="{B6D35E1B-CE4B-4BB8-AFFC-E4202911FECE}"/>
          </ac:spMkLst>
        </pc:spChg>
        <pc:spChg chg="mod">
          <ac:chgData name="Буторин Дмитрий Николаевич" userId="S::stud003946359@study.utmn.ru::a55aa623-213f-4e37-aa2e-3cb21b5ae558" providerId="AD" clId="Web-{CCC0F1F7-4B30-4E03-A132-158AD28D950A}" dt="2020-07-06T10:54:31.926" v="621" actId="20577"/>
          <ac:spMkLst>
            <pc:docMk/>
            <pc:sldMk cId="928158457" sldId="257"/>
            <ac:spMk id="3" creationId="{F95EC354-1BBA-4727-96F6-48DB780D99CE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CCC0F1F7-4B30-4E03-A132-158AD28D950A}" dt="2020-07-06T10:54:00.301" v="620" actId="14100"/>
        <pc:sldMkLst>
          <pc:docMk/>
          <pc:sldMk cId="2548607038" sldId="258"/>
        </pc:sldMkLst>
        <pc:spChg chg="mod">
          <ac:chgData name="Буторин Дмитрий Николаевич" userId="S::stud003946359@study.utmn.ru::a55aa623-213f-4e37-aa2e-3cb21b5ae558" providerId="AD" clId="Web-{CCC0F1F7-4B30-4E03-A132-158AD28D950A}" dt="2020-07-06T10:53:52.988" v="618" actId="1076"/>
          <ac:spMkLst>
            <pc:docMk/>
            <pc:sldMk cId="2548607038" sldId="258"/>
            <ac:spMk id="3" creationId="{C360DEED-9003-40B4-B681-3AD8CD718394}"/>
          </ac:spMkLst>
        </pc:spChg>
        <pc:picChg chg="mod">
          <ac:chgData name="Буторин Дмитрий Николаевич" userId="S::stud003946359@study.utmn.ru::a55aa623-213f-4e37-aa2e-3cb21b5ae558" providerId="AD" clId="Web-{CCC0F1F7-4B30-4E03-A132-158AD28D950A}" dt="2020-07-06T10:54:00.301" v="620" actId="14100"/>
          <ac:picMkLst>
            <pc:docMk/>
            <pc:sldMk cId="2548607038" sldId="258"/>
            <ac:picMk id="4" creationId="{A06B09F9-49FC-4C7D-ABF3-672B330433E3}"/>
          </ac:picMkLst>
        </pc:picChg>
      </pc:sldChg>
      <pc:sldChg chg="modSp">
        <pc:chgData name="Буторин Дмитрий Николаевич" userId="S::stud003946359@study.utmn.ru::a55aa623-213f-4e37-aa2e-3cb21b5ae558" providerId="AD" clId="Web-{CCC0F1F7-4B30-4E03-A132-158AD28D950A}" dt="2020-07-06T10:53:35.457" v="617" actId="14100"/>
        <pc:sldMkLst>
          <pc:docMk/>
          <pc:sldMk cId="2941563629" sldId="260"/>
        </pc:sldMkLst>
        <pc:spChg chg="mod">
          <ac:chgData name="Буторин Дмитрий Николаевич" userId="S::stud003946359@study.utmn.ru::a55aa623-213f-4e37-aa2e-3cb21b5ae558" providerId="AD" clId="Web-{CCC0F1F7-4B30-4E03-A132-158AD28D950A}" dt="2020-07-06T10:51:10.893" v="555" actId="1076"/>
          <ac:spMkLst>
            <pc:docMk/>
            <pc:sldMk cId="2941563629" sldId="260"/>
            <ac:spMk id="5" creationId="{8A8ACBC2-2463-4790-9804-8230F1B5F06F}"/>
          </ac:spMkLst>
        </pc:spChg>
        <pc:picChg chg="mod">
          <ac:chgData name="Буторин Дмитрий Николаевич" userId="S::stud003946359@study.utmn.ru::a55aa623-213f-4e37-aa2e-3cb21b5ae558" providerId="AD" clId="Web-{CCC0F1F7-4B30-4E03-A132-158AD28D950A}" dt="2020-07-06T10:53:35.457" v="617" actId="14100"/>
          <ac:picMkLst>
            <pc:docMk/>
            <pc:sldMk cId="2941563629" sldId="260"/>
            <ac:picMk id="4" creationId="{7962415F-E569-4766-8D49-D74DD48BD318}"/>
          </ac:picMkLst>
        </pc:picChg>
      </pc:sldChg>
      <pc:sldChg chg="modSp">
        <pc:chgData name="Буторин Дмитрий Николаевич" userId="S::stud003946359@study.utmn.ru::a55aa623-213f-4e37-aa2e-3cb21b5ae558" providerId="AD" clId="Web-{CCC0F1F7-4B30-4E03-A132-158AD28D950A}" dt="2020-07-06T10:49:51.362" v="523" actId="20577"/>
        <pc:sldMkLst>
          <pc:docMk/>
          <pc:sldMk cId="1154888432" sldId="262"/>
        </pc:sldMkLst>
        <pc:spChg chg="mod">
          <ac:chgData name="Буторин Дмитрий Николаевич" userId="S::stud003946359@study.utmn.ru::a55aa623-213f-4e37-aa2e-3cb21b5ae558" providerId="AD" clId="Web-{CCC0F1F7-4B30-4E03-A132-158AD28D950A}" dt="2020-07-06T10:49:51.362" v="523" actId="20577"/>
          <ac:spMkLst>
            <pc:docMk/>
            <pc:sldMk cId="1154888432" sldId="262"/>
            <ac:spMk id="3" creationId="{47A02727-5A3A-435F-9DBC-BBF07E94CEDA}"/>
          </ac:spMkLst>
        </pc:spChg>
      </pc:sldChg>
      <pc:sldChg chg="addSp delSp modSp">
        <pc:chgData name="Буторин Дмитрий Николаевич" userId="S::stud003946359@study.utmn.ru::a55aa623-213f-4e37-aa2e-3cb21b5ae558" providerId="AD" clId="Web-{CCC0F1F7-4B30-4E03-A132-158AD28D950A}" dt="2020-07-06T10:49:41.705" v="521" actId="1076"/>
        <pc:sldMkLst>
          <pc:docMk/>
          <pc:sldMk cId="500909720" sldId="264"/>
        </pc:sldMkLst>
        <pc:spChg chg="mod">
          <ac:chgData name="Буторин Дмитрий Николаевич" userId="S::stud003946359@study.utmn.ru::a55aa623-213f-4e37-aa2e-3cb21b5ae558" providerId="AD" clId="Web-{CCC0F1F7-4B30-4E03-A132-158AD28D950A}" dt="2020-07-06T10:48:23.330" v="488" actId="1076"/>
          <ac:spMkLst>
            <pc:docMk/>
            <pc:sldMk cId="500909720" sldId="264"/>
            <ac:spMk id="23" creationId="{E8DDED1B-93CF-4E99-853B-762A4B9F0789}"/>
          </ac:spMkLst>
        </pc:spChg>
        <pc:spChg chg="del mod">
          <ac:chgData name="Буторин Дмитрий Николаевич" userId="S::stud003946359@study.utmn.ru::a55aa623-213f-4e37-aa2e-3cb21b5ae558" providerId="AD" clId="Web-{CCC0F1F7-4B30-4E03-A132-158AD28D950A}" dt="2020-07-06T10:48:10.626" v="485"/>
          <ac:spMkLst>
            <pc:docMk/>
            <pc:sldMk cId="500909720" sldId="264"/>
            <ac:spMk id="24" creationId="{E311F6A3-5749-4F7D-8CBF-6B52DC6AC406}"/>
          </ac:spMkLst>
        </pc:spChg>
        <pc:spChg chg="add mod">
          <ac:chgData name="Буторин Дмитрий Николаевич" userId="S::stud003946359@study.utmn.ru::a55aa623-213f-4e37-aa2e-3cb21b5ae558" providerId="AD" clId="Web-{CCC0F1F7-4B30-4E03-A132-158AD28D950A}" dt="2020-07-06T10:49:11.596" v="516" actId="20577"/>
          <ac:spMkLst>
            <pc:docMk/>
            <pc:sldMk cId="500909720" sldId="264"/>
            <ac:spMk id="25" creationId="{8CF72471-CD97-4884-8AD3-808BA9F90B0C}"/>
          </ac:spMkLst>
        </pc:spChg>
        <pc:picChg chg="mod">
          <ac:chgData name="Буторин Дмитрий Николаевич" userId="S::stud003946359@study.utmn.ru::a55aa623-213f-4e37-aa2e-3cb21b5ae558" providerId="AD" clId="Web-{CCC0F1F7-4B30-4E03-A132-158AD28D950A}" dt="2020-07-06T10:49:41.705" v="521" actId="1076"/>
          <ac:picMkLst>
            <pc:docMk/>
            <pc:sldMk cId="500909720" sldId="264"/>
            <ac:picMk id="4" creationId="{8557A50E-7159-4C43-A758-9C47CAA0B63A}"/>
          </ac:picMkLst>
        </pc:picChg>
        <pc:picChg chg="mod">
          <ac:chgData name="Буторин Дмитрий Николаевич" userId="S::stud003946359@study.utmn.ru::a55aa623-213f-4e37-aa2e-3cb21b5ae558" providerId="AD" clId="Web-{CCC0F1F7-4B30-4E03-A132-158AD28D950A}" dt="2020-07-06T10:48:23.298" v="487" actId="1076"/>
          <ac:picMkLst>
            <pc:docMk/>
            <pc:sldMk cId="500909720" sldId="264"/>
            <ac:picMk id="7" creationId="{B1ECD963-666D-4446-9841-DF52994AB3CD}"/>
          </ac:picMkLst>
        </pc:picChg>
        <pc:picChg chg="mod">
          <ac:chgData name="Буторин Дмитрий Николаевич" userId="S::stud003946359@study.utmn.ru::a55aa623-213f-4e37-aa2e-3cb21b5ae558" providerId="AD" clId="Web-{CCC0F1F7-4B30-4E03-A132-158AD28D950A}" dt="2020-07-06T10:49:20.814" v="518" actId="1076"/>
          <ac:picMkLst>
            <pc:docMk/>
            <pc:sldMk cId="500909720" sldId="264"/>
            <ac:picMk id="9" creationId="{59F24841-48C7-4D70-BFDF-33B633B7C4ED}"/>
          </ac:picMkLst>
        </pc:picChg>
        <pc:picChg chg="mod">
          <ac:chgData name="Буторин Дмитрий Николаевич" userId="S::stud003946359@study.utmn.ru::a55aa623-213f-4e37-aa2e-3cb21b5ae558" providerId="AD" clId="Web-{CCC0F1F7-4B30-4E03-A132-158AD28D950A}" dt="2020-07-06T10:49:24.393" v="519" actId="1076"/>
          <ac:picMkLst>
            <pc:docMk/>
            <pc:sldMk cId="500909720" sldId="264"/>
            <ac:picMk id="12" creationId="{260ED5AA-1CEA-4CB1-830C-1582D95B6066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1B296AF7-9773-4749-A4E9-082900AC16DC}"/>
    <pc:docChg chg="modSld">
      <pc:chgData name="Доброванова Людмила Юрьевна" userId="S::stud0000102991@study.utmn.ru::f07cfa04-df33-4132-aa01-d2f765e64c4f" providerId="AD" clId="Web-{1B296AF7-9773-4749-A4E9-082900AC16DC}" dt="2020-07-09T08:50:55.543" v="53" actId="1076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1B296AF7-9773-4749-A4E9-082900AC16DC}" dt="2020-07-09T08:43:22.145" v="0" actId="20577"/>
        <pc:sldMkLst>
          <pc:docMk/>
          <pc:sldMk cId="1154888432" sldId="262"/>
        </pc:sldMkLst>
        <pc:spChg chg="mod">
          <ac:chgData name="Доброванова Людмила Юрьевна" userId="S::stud0000102991@study.utmn.ru::f07cfa04-df33-4132-aa01-d2f765e64c4f" providerId="AD" clId="Web-{1B296AF7-9773-4749-A4E9-082900AC16DC}" dt="2020-07-09T08:43:22.145" v="0" actId="20577"/>
          <ac:spMkLst>
            <pc:docMk/>
            <pc:sldMk cId="1154888432" sldId="262"/>
            <ac:spMk id="2" creationId="{C8DE87E9-3663-4DBE-8316-9AF744946C1A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1B296AF7-9773-4749-A4E9-082900AC16DC}" dt="2020-07-09T08:50:55.543" v="53" actId="1076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1B296AF7-9773-4749-A4E9-082900AC16DC}" dt="2020-07-09T08:50:01.152" v="49" actId="20577"/>
          <ac:spMkLst>
            <pc:docMk/>
            <pc:sldMk cId="1196749573" sldId="263"/>
            <ac:spMk id="2" creationId="{A2227AE1-61F3-47B5-AF40-D45BBE7C6EB2}"/>
          </ac:spMkLst>
        </pc:spChg>
        <pc:spChg chg="mod">
          <ac:chgData name="Доброванова Людмила Юрьевна" userId="S::stud0000102991@study.utmn.ru::f07cfa04-df33-4132-aa01-d2f765e64c4f" providerId="AD" clId="Web-{1B296AF7-9773-4749-A4E9-082900AC16DC}" dt="2020-07-09T08:49:41.120" v="41" actId="1076"/>
          <ac:spMkLst>
            <pc:docMk/>
            <pc:sldMk cId="1196749573" sldId="263"/>
            <ac:spMk id="3" creationId="{E1D61866-F401-47F8-AFE9-D181C9ED2344}"/>
          </ac:spMkLst>
        </pc:spChg>
        <pc:picChg chg="mod">
          <ac:chgData name="Доброванова Людмила Юрьевна" userId="S::stud0000102991@study.utmn.ru::f07cfa04-df33-4132-aa01-d2f765e64c4f" providerId="AD" clId="Web-{1B296AF7-9773-4749-A4E9-082900AC16DC}" dt="2020-07-09T08:50:55.543" v="53" actId="1076"/>
          <ac:picMkLst>
            <pc:docMk/>
            <pc:sldMk cId="1196749573" sldId="263"/>
            <ac:picMk id="5" creationId="{0A052599-A449-45FC-B02D-778320E8EC84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EC94C997-1044-4C76-B218-6F07B2328D86}"/>
    <pc:docChg chg="modSld">
      <pc:chgData name="Доброванова Людмила Юрьевна" userId="S::stud0000102991@study.utmn.ru::f07cfa04-df33-4132-aa01-d2f765e64c4f" providerId="AD" clId="Web-{EC94C997-1044-4C76-B218-6F07B2328D86}" dt="2020-07-10T04:40:41.323" v="185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EC94C997-1044-4C76-B218-6F07B2328D86}" dt="2020-07-10T04:40:39.558" v="183" actId="20577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EC94C997-1044-4C76-B218-6F07B2328D86}" dt="2020-07-10T04:40:39.558" v="183" actId="20577"/>
          <ac:spMkLst>
            <pc:docMk/>
            <pc:sldMk cId="1196749573" sldId="263"/>
            <ac:spMk id="2" creationId="{A2227AE1-61F3-47B5-AF40-D45BBE7C6EB2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EC94C997-1044-4C76-B218-6F07B2328D86}" dt="2020-07-10T04:40:28.807" v="154" actId="20577"/>
        <pc:sldMkLst>
          <pc:docMk/>
          <pc:sldMk cId="3804447906" sldId="270"/>
        </pc:sldMkLst>
        <pc:spChg chg="mod">
          <ac:chgData name="Доброванова Людмила Юрьевна" userId="S::stud0000102991@study.utmn.ru::f07cfa04-df33-4132-aa01-d2f765e64c4f" providerId="AD" clId="Web-{EC94C997-1044-4C76-B218-6F07B2328D86}" dt="2020-07-10T04:40:28.807" v="154" actId="20577"/>
          <ac:spMkLst>
            <pc:docMk/>
            <pc:sldMk cId="3804447906" sldId="270"/>
            <ac:spMk id="2" creationId="{01783BA7-FF68-49A3-B97A-2FE7A6660162}"/>
          </ac:spMkLst>
        </pc:spChg>
        <pc:spChg chg="mod">
          <ac:chgData name="Доброванова Людмила Юрьевна" userId="S::stud0000102991@study.utmn.ru::f07cfa04-df33-4132-aa01-d2f765e64c4f" providerId="AD" clId="Web-{EC94C997-1044-4C76-B218-6F07B2328D86}" dt="2020-07-10T04:39:24.400" v="67" actId="20577"/>
          <ac:spMkLst>
            <pc:docMk/>
            <pc:sldMk cId="3804447906" sldId="270"/>
            <ac:spMk id="3" creationId="{F07333B6-0F29-4415-9F8D-27A7AEADE9E9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E331C333-ED0A-4FF9-8514-24F8F9D6A0D5}"/>
    <pc:docChg chg="modSld">
      <pc:chgData name="Бабин Евгений Геннадьевич" userId="S::stud0000193149@study.utmn.ru::771f3097-f50a-42ef-81df-b7efc0683def" providerId="AD" clId="Web-{E331C333-ED0A-4FF9-8514-24F8F9D6A0D5}" dt="2020-07-10T06:29:10.934" v="473" actId="20577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E331C333-ED0A-4FF9-8514-24F8F9D6A0D5}" dt="2020-07-10T06:29:10.934" v="472" actId="20577"/>
        <pc:sldMkLst>
          <pc:docMk/>
          <pc:sldMk cId="1255380446" sldId="267"/>
        </pc:sldMkLst>
        <pc:spChg chg="add del mod">
          <ac:chgData name="Бабин Евгений Геннадьевич" userId="S::stud0000193149@study.utmn.ru::771f3097-f50a-42ef-81df-b7efc0683def" providerId="AD" clId="Web-{E331C333-ED0A-4FF9-8514-24F8F9D6A0D5}" dt="2020-07-10T06:21:42.490" v="1"/>
          <ac:spMkLst>
            <pc:docMk/>
            <pc:sldMk cId="1255380446" sldId="267"/>
            <ac:spMk id="4" creationId="{7B0D81D5-3C22-4267-861E-458AABD7F2CA}"/>
          </ac:spMkLst>
        </pc:spChg>
        <pc:spChg chg="add mod">
          <ac:chgData name="Бабин Евгений Геннадьевич" userId="S::stud0000193149@study.utmn.ru::771f3097-f50a-42ef-81df-b7efc0683def" providerId="AD" clId="Web-{E331C333-ED0A-4FF9-8514-24F8F9D6A0D5}" dt="2020-07-10T06:29:10.934" v="472" actId="20577"/>
          <ac:spMkLst>
            <pc:docMk/>
            <pc:sldMk cId="1255380446" sldId="267"/>
            <ac:spMk id="6" creationId="{203DF7F6-BA63-4BAB-B0E0-1C75F51AAB28}"/>
          </ac:spMkLst>
        </pc:spChg>
        <pc:picChg chg="add del mod">
          <ac:chgData name="Бабин Евгений Геннадьевич" userId="S::stud0000193149@study.utmn.ru::771f3097-f50a-42ef-81df-b7efc0683def" providerId="AD" clId="Web-{E331C333-ED0A-4FF9-8514-24F8F9D6A0D5}" dt="2020-07-10T06:27:00.713" v="422"/>
          <ac:picMkLst>
            <pc:docMk/>
            <pc:sldMk cId="1255380446" sldId="267"/>
            <ac:picMk id="5" creationId="{2BDB0793-0A3B-4797-8B1D-20A07C426775}"/>
          </ac:picMkLst>
        </pc:picChg>
        <pc:picChg chg="del">
          <ac:chgData name="Бабин Евгений Геннадьевич" userId="S::stud0000193149@study.utmn.ru::771f3097-f50a-42ef-81df-b7efc0683def" providerId="AD" clId="Web-{E331C333-ED0A-4FF9-8514-24F8F9D6A0D5}" dt="2020-07-10T06:21:39.021" v="0"/>
          <ac:picMkLst>
            <pc:docMk/>
            <pc:sldMk cId="1255380446" sldId="267"/>
            <ac:picMk id="7" creationId="{08FE59E4-4D06-4154-BA24-727E6117DDC1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DCD9D9B4-A387-439F-8999-13304B60C5B6}"/>
    <pc:docChg chg="addSld modSld sldOrd">
      <pc:chgData name="Доброванова Людмила Юрьевна" userId="S::stud0000102991@study.utmn.ru::f07cfa04-df33-4132-aa01-d2f765e64c4f" providerId="AD" clId="Web-{DCD9D9B4-A387-439F-8999-13304B60C5B6}" dt="2020-07-09T04:59:50.778" v="25"/>
      <pc:docMkLst>
        <pc:docMk/>
      </pc:docMkLst>
      <pc:sldChg chg="ord">
        <pc:chgData name="Доброванова Людмила Юрьевна" userId="S::stud0000102991@study.utmn.ru::f07cfa04-df33-4132-aa01-d2f765e64c4f" providerId="AD" clId="Web-{DCD9D9B4-A387-439F-8999-13304B60C5B6}" dt="2020-07-09T04:59:50.778" v="25"/>
        <pc:sldMkLst>
          <pc:docMk/>
          <pc:sldMk cId="1196749573" sldId="263"/>
        </pc:sldMkLst>
      </pc:sldChg>
      <pc:sldChg chg="modSp new">
        <pc:chgData name="Доброванова Людмила Юрьевна" userId="S::stud0000102991@study.utmn.ru::f07cfa04-df33-4132-aa01-d2f765e64c4f" providerId="AD" clId="Web-{DCD9D9B4-A387-439F-8999-13304B60C5B6}" dt="2020-07-09T04:59:42.903" v="21" actId="20577"/>
        <pc:sldMkLst>
          <pc:docMk/>
          <pc:sldMk cId="724427091" sldId="266"/>
        </pc:sldMkLst>
        <pc:spChg chg="mod">
          <ac:chgData name="Доброванова Людмила Юрьевна" userId="S::stud0000102991@study.utmn.ru::f07cfa04-df33-4132-aa01-d2f765e64c4f" providerId="AD" clId="Web-{DCD9D9B4-A387-439F-8999-13304B60C5B6}" dt="2020-07-09T04:59:42.903" v="21" actId="20577"/>
          <ac:spMkLst>
            <pc:docMk/>
            <pc:sldMk cId="724427091" sldId="266"/>
            <ac:spMk id="2" creationId="{645A5B48-632C-4B99-8D04-2BE357DF9E2A}"/>
          </ac:spMkLst>
        </pc:spChg>
      </pc:sldChg>
      <pc:sldChg chg="new">
        <pc:chgData name="Доброванова Людмила Юрьевна" userId="S::stud0000102991@study.utmn.ru::f07cfa04-df33-4132-aa01-d2f765e64c4f" providerId="AD" clId="Web-{DCD9D9B4-A387-439F-8999-13304B60C5B6}" dt="2020-07-09T04:59:47.575" v="24"/>
        <pc:sldMkLst>
          <pc:docMk/>
          <pc:sldMk cId="1255380446" sldId="267"/>
        </pc:sldMkLst>
      </pc:sldChg>
    </pc:docChg>
  </pc:docChgLst>
  <pc:docChgLst>
    <pc:chgData name="Буторин Дмитрий Николаевич" userId="S::stud003946359@study.utmn.ru::a55aa623-213f-4e37-aa2e-3cb21b5ae558" providerId="AD" clId="Web-{035EF2E0-6CE8-4802-B500-65D2DDB12DB3}"/>
    <pc:docChg chg="addSld delSld modSld addMainMaster delMainMaster">
      <pc:chgData name="Буторин Дмитрий Николаевич" userId="S::stud003946359@study.utmn.ru::a55aa623-213f-4e37-aa2e-3cb21b5ae558" providerId="AD" clId="Web-{035EF2E0-6CE8-4802-B500-65D2DDB12DB3}" dt="2020-07-06T08:24:02.730" v="83" actId="14100"/>
      <pc:docMkLst>
        <pc:docMk/>
      </pc:docMkLst>
      <pc:sldChg chg="del">
        <pc:chgData name="Буторин Дмитрий Николаевич" userId="S::stud003946359@study.utmn.ru::a55aa623-213f-4e37-aa2e-3cb21b5ae558" providerId="AD" clId="Web-{035EF2E0-6CE8-4802-B500-65D2DDB12DB3}" dt="2020-07-06T08:04:33.456" v="5"/>
        <pc:sldMkLst>
          <pc:docMk/>
          <pc:sldMk cId="93676339" sldId="256"/>
        </pc:sldMkLst>
      </pc:sldChg>
      <pc:sldChg chg="modSp new mod modClrScheme chgLayout">
        <pc:chgData name="Буторин Дмитрий Николаевич" userId="S::stud003946359@study.utmn.ru::a55aa623-213f-4e37-aa2e-3cb21b5ae558" providerId="AD" clId="Web-{035EF2E0-6CE8-4802-B500-65D2DDB12DB3}" dt="2020-07-06T08:03:28.566" v="1"/>
        <pc:sldMkLst>
          <pc:docMk/>
          <pc:sldMk cId="928158457" sldId="256"/>
        </pc:sldMkLst>
        <pc:spChg chg="mod ord">
          <ac:chgData name="Буторин Дмитрий Николаевич" userId="S::stud003946359@study.utmn.ru::a55aa623-213f-4e37-aa2e-3cb21b5ae558" providerId="AD" clId="Web-{035EF2E0-6CE8-4802-B500-65D2DDB12DB3}" dt="2020-07-06T08:03:28.566" v="1"/>
          <ac:spMkLst>
            <pc:docMk/>
            <pc:sldMk cId="928158457" sldId="256"/>
            <ac:spMk id="2" creationId="{B6D35E1B-CE4B-4BB8-AFFC-E4202911FECE}"/>
          </ac:spMkLst>
        </pc:spChg>
        <pc:spChg chg="mod ord">
          <ac:chgData name="Буторин Дмитрий Николаевич" userId="S::stud003946359@study.utmn.ru::a55aa623-213f-4e37-aa2e-3cb21b5ae558" providerId="AD" clId="Web-{035EF2E0-6CE8-4802-B500-65D2DDB12DB3}" dt="2020-07-06T08:03:28.566" v="1"/>
          <ac:spMkLst>
            <pc:docMk/>
            <pc:sldMk cId="928158457" sldId="256"/>
            <ac:spMk id="3" creationId="{F95EC354-1BBA-4727-96F6-48DB780D99CE}"/>
          </ac:spMkLst>
        </pc:spChg>
      </pc:sldChg>
      <pc:sldChg chg="addSp delSp modSp mod setBg">
        <pc:chgData name="Буторин Дмитрий Николаевич" userId="S::stud003946359@study.utmn.ru::a55aa623-213f-4e37-aa2e-3cb21b5ae558" providerId="AD" clId="Web-{035EF2E0-6CE8-4802-B500-65D2DDB12DB3}" dt="2020-07-06T08:05:17.675" v="68" actId="20577"/>
        <pc:sldMkLst>
          <pc:docMk/>
          <pc:sldMk cId="928158457" sldId="257"/>
        </pc:sldMkLst>
        <pc:spChg chg="mod">
          <ac:chgData name="Буторин Дмитрий Николаевич" userId="S::stud003946359@study.utmn.ru::a55aa623-213f-4e37-aa2e-3cb21b5ae558" providerId="AD" clId="Web-{035EF2E0-6CE8-4802-B500-65D2DDB12DB3}" dt="2020-07-06T08:05:17.675" v="68" actId="20577"/>
          <ac:spMkLst>
            <pc:docMk/>
            <pc:sldMk cId="928158457" sldId="257"/>
            <ac:spMk id="2" creationId="{B6D35E1B-CE4B-4BB8-AFFC-E4202911FECE}"/>
          </ac:spMkLst>
        </pc:spChg>
        <pc:spChg chg="mod">
          <ac:chgData name="Буторин Дмитрий Николаевич" userId="S::stud003946359@study.utmn.ru::a55aa623-213f-4e37-aa2e-3cb21b5ae558" providerId="AD" clId="Web-{035EF2E0-6CE8-4802-B500-65D2DDB12DB3}" dt="2020-07-06T08:04:17.238" v="4"/>
          <ac:spMkLst>
            <pc:docMk/>
            <pc:sldMk cId="928158457" sldId="257"/>
            <ac:spMk id="3" creationId="{F95EC354-1BBA-4727-96F6-48DB780D99CE}"/>
          </ac:spMkLst>
        </pc:spChg>
        <pc:spChg chg="add">
          <ac:chgData name="Буторин Дмитрий Николаевич" userId="S::stud003946359@study.utmn.ru::a55aa623-213f-4e37-aa2e-3cb21b5ae558" providerId="AD" clId="Web-{035EF2E0-6CE8-4802-B500-65D2DDB12DB3}" dt="2020-07-06T08:04:17.238" v="4"/>
          <ac:spMkLst>
            <pc:docMk/>
            <pc:sldMk cId="928158457" sldId="257"/>
            <ac:spMk id="5" creationId="{A3BAF07C-C39E-42EB-BB22-8D46691D9735}"/>
          </ac:spMkLst>
        </pc:spChg>
        <pc:spChg chg="add">
          <ac:chgData name="Буторин Дмитрий Николаевич" userId="S::stud003946359@study.utmn.ru::a55aa623-213f-4e37-aa2e-3cb21b5ae558" providerId="AD" clId="Web-{035EF2E0-6CE8-4802-B500-65D2DDB12DB3}" dt="2020-07-06T08:04:17.238" v="4"/>
          <ac:spMkLst>
            <pc:docMk/>
            <pc:sldMk cId="928158457" sldId="257"/>
            <ac:spMk id="7" creationId="{A7795DFA-888F-47E2-B44E-DE1D3B3E46A4}"/>
          </ac:spMkLst>
        </pc:spChg>
        <pc:s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spMkLst>
            <pc:docMk/>
            <pc:sldMk cId="928158457" sldId="257"/>
            <ac:spMk id="8" creationId="{6BDBA639-2A71-4A60-A71A-FF1836F546CE}"/>
          </ac:spMkLst>
        </pc:spChg>
        <pc:s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spMkLst>
            <pc:docMk/>
            <pc:sldMk cId="928158457" sldId="257"/>
            <ac:spMk id="31" creationId="{B4B7C3E1-40F0-4FCA-B4E9-81E4C0A4E403}"/>
          </ac:spMkLst>
        </pc:spChg>
        <pc:s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spMkLst>
            <pc:docMk/>
            <pc:sldMk cId="928158457" sldId="257"/>
            <ac:spMk id="33" creationId="{CC433BF9-69A2-45CC-A8AE-8E7639855A62}"/>
          </ac:spMkLst>
        </pc:spChg>
        <pc:s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spMkLst>
            <pc:docMk/>
            <pc:sldMk cId="928158457" sldId="257"/>
            <ac:spMk id="35" creationId="{1D0D2D9C-86F3-4EA9-B705-D3AE549F5FF6}"/>
          </ac:spMkLst>
        </pc:spChg>
        <pc:s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spMkLst>
            <pc:docMk/>
            <pc:sldMk cId="928158457" sldId="257"/>
            <ac:spMk id="37" creationId="{F6522EDA-35F9-42E1-B96C-57E7BD9EEAAF}"/>
          </ac:spMkLst>
        </pc:spChg>
        <pc:grpChg chg="add">
          <ac:chgData name="Буторин Дмитрий Николаевич" userId="S::stud003946359@study.utmn.ru::a55aa623-213f-4e37-aa2e-3cb21b5ae558" providerId="AD" clId="Web-{035EF2E0-6CE8-4802-B500-65D2DDB12DB3}" dt="2020-07-06T08:04:17.238" v="4"/>
          <ac:grpSpMkLst>
            <pc:docMk/>
            <pc:sldMk cId="928158457" sldId="257"/>
            <ac:grpSpMk id="6" creationId="{D8E9CF54-0466-4261-9E62-0249E60E1886}"/>
          </ac:grpSpMkLst>
        </pc:grpChg>
        <pc:grpChg chg="add del">
          <ac:chgData name="Буторин Дмитрий Николаевич" userId="S::stud003946359@study.utmn.ru::a55aa623-213f-4e37-aa2e-3cb21b5ae558" providerId="AD" clId="Web-{035EF2E0-6CE8-4802-B500-65D2DDB12DB3}" dt="2020-07-06T08:04:17.207" v="3"/>
          <ac:grpSpMkLst>
            <pc:docMk/>
            <pc:sldMk cId="928158457" sldId="257"/>
            <ac:grpSpMk id="10" creationId="{35924136-7A09-46EF-8617-C67A31039212}"/>
          </ac:grpSpMkLst>
        </pc:grpChg>
      </pc:sldChg>
      <pc:sldChg chg="addSp delSp modSp">
        <pc:chgData name="Буторин Дмитрий Николаевич" userId="S::stud003946359@study.utmn.ru::a55aa623-213f-4e37-aa2e-3cb21b5ae558" providerId="AD" clId="Web-{035EF2E0-6CE8-4802-B500-65D2DDB12DB3}" dt="2020-07-06T08:24:02.730" v="83" actId="14100"/>
        <pc:sldMkLst>
          <pc:docMk/>
          <pc:sldMk cId="2043123374" sldId="259"/>
        </pc:sldMkLst>
        <pc:picChg chg="add del mod ord">
          <ac:chgData name="Буторин Дмитрий Николаевич" userId="S::stud003946359@study.utmn.ru::a55aa623-213f-4e37-aa2e-3cb21b5ae558" providerId="AD" clId="Web-{035EF2E0-6CE8-4802-B500-65D2DDB12DB3}" dt="2020-07-06T08:22:10.496" v="79"/>
          <ac:picMkLst>
            <pc:docMk/>
            <pc:sldMk cId="2043123374" sldId="259"/>
            <ac:picMk id="5" creationId="{CE86DB9A-8C47-4C56-82F2-BFA7B84740D3}"/>
          </ac:picMkLst>
        </pc:picChg>
        <pc:picChg chg="mod">
          <ac:chgData name="Буторин Дмитрий Николаевич" userId="S::stud003946359@study.utmn.ru::a55aa623-213f-4e37-aa2e-3cb21b5ae558" providerId="AD" clId="Web-{035EF2E0-6CE8-4802-B500-65D2DDB12DB3}" dt="2020-07-06T08:24:02.730" v="83" actId="14100"/>
          <ac:picMkLst>
            <pc:docMk/>
            <pc:sldMk cId="2043123374" sldId="259"/>
            <ac:picMk id="6" creationId="{4FE18A0E-5D0D-426B-9775-AF487DF08913}"/>
          </ac:picMkLst>
        </pc:picChg>
      </pc:sldChg>
      <pc:sldMasterChg chg="del delSldLayout">
        <pc:chgData name="Буторин Дмитрий Николаевич" userId="S::stud003946359@study.utmn.ru::a55aa623-213f-4e37-aa2e-3cb21b5ae558" providerId="AD" clId="Web-{035EF2E0-6CE8-4802-B500-65D2DDB12DB3}" dt="2020-07-06T08:03:28.566" v="1"/>
        <pc:sldMasterMkLst>
          <pc:docMk/>
          <pc:sldMasterMk cId="3154979492" sldId="2147483648"/>
        </pc:sldMasterMkLst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 modSldLayout">
        <pc:chgData name="Буторин Дмитрий Николаевич" userId="S::stud003946359@study.utmn.ru::a55aa623-213f-4e37-aa2e-3cb21b5ae558" providerId="AD" clId="Web-{035EF2E0-6CE8-4802-B500-65D2DDB12DB3}" dt="2020-07-06T08:03:28.566" v="1"/>
        <pc:sldMasterMkLst>
          <pc:docMk/>
          <pc:sldMasterMk cId="3906841244" sldId="2147483660"/>
        </pc:sldMasterMkLst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1661856683" sldId="2147483661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1790164257" sldId="2147483662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4113614104" sldId="2147483663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4203751099" sldId="2147483664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3032811805" sldId="2147483665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838690810" sldId="2147483666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428109955" sldId="2147483667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3124621164" sldId="2147483668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4079116735" sldId="2147483669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234166517" sldId="2147483670"/>
          </pc:sldLayoutMkLst>
        </pc:sldLayoutChg>
        <pc:sldLayoutChg chg="add mod replId">
          <pc:chgData name="Буторин Дмитрий Николаевич" userId="S::stud003946359@study.utmn.ru::a55aa623-213f-4e37-aa2e-3cb21b5ae558" providerId="AD" clId="Web-{035EF2E0-6CE8-4802-B500-65D2DDB12DB3}" dt="2020-07-06T08:03:28.566" v="1"/>
          <pc:sldLayoutMkLst>
            <pc:docMk/>
            <pc:sldMasterMk cId="3906841244" sldId="2147483660"/>
            <pc:sldLayoutMk cId="1856677106" sldId="2147483671"/>
          </pc:sldLayoutMkLst>
        </pc:sldLayoutChg>
      </pc:sldMasterChg>
    </pc:docChg>
  </pc:docChgLst>
  <pc:docChgLst>
    <pc:chgData name="Доброванова Людмила Юрьевна" userId="S::stud0000102991@study.utmn.ru::f07cfa04-df33-4132-aa01-d2f765e64c4f" providerId="AD" clId="Web-{FD8A7545-A096-4628-9B01-9ACFC0AD74CD}"/>
    <pc:docChg chg="modSld">
      <pc:chgData name="Доброванова Людмила Юрьевна" userId="S::stud0000102991@study.utmn.ru::f07cfa04-df33-4132-aa01-d2f765e64c4f" providerId="AD" clId="Web-{FD8A7545-A096-4628-9B01-9ACFC0AD74CD}" dt="2020-07-09T10:25:00.538" v="12" actId="1076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FD8A7545-A096-4628-9B01-9ACFC0AD74CD}" dt="2020-07-09T10:18:44.474" v="3" actId="1076"/>
        <pc:sldMkLst>
          <pc:docMk/>
          <pc:sldMk cId="724427091" sldId="266"/>
        </pc:sldMkLst>
        <pc:spChg chg="mod">
          <ac:chgData name="Доброванова Людмила Юрьевна" userId="S::stud0000102991@study.utmn.ru::f07cfa04-df33-4132-aa01-d2f765e64c4f" providerId="AD" clId="Web-{FD8A7545-A096-4628-9B01-9ACFC0AD74CD}" dt="2020-07-09T10:18:44.474" v="3" actId="1076"/>
          <ac:spMkLst>
            <pc:docMk/>
            <pc:sldMk cId="724427091" sldId="266"/>
            <ac:spMk id="2" creationId="{645A5B48-632C-4B99-8D04-2BE357DF9E2A}"/>
          </ac:spMkLst>
        </pc:spChg>
      </pc:sldChg>
      <pc:sldChg chg="addSp delSp modSp">
        <pc:chgData name="Доброванова Людмила Юрьевна" userId="S::stud0000102991@study.utmn.ru::f07cfa04-df33-4132-aa01-d2f765e64c4f" providerId="AD" clId="Web-{FD8A7545-A096-4628-9B01-9ACFC0AD74CD}" dt="2020-07-09T10:25:00.538" v="12" actId="1076"/>
        <pc:sldMkLst>
          <pc:docMk/>
          <pc:sldMk cId="3581259550" sldId="269"/>
        </pc:sldMkLst>
        <pc:picChg chg="add mod">
          <ac:chgData name="Доброванова Людмила Юрьевна" userId="S::stud0000102991@study.utmn.ru::f07cfa04-df33-4132-aa01-d2f765e64c4f" providerId="AD" clId="Web-{FD8A7545-A096-4628-9B01-9ACFC0AD74CD}" dt="2020-07-09T10:25:00.538" v="12" actId="1076"/>
          <ac:picMkLst>
            <pc:docMk/>
            <pc:sldMk cId="3581259550" sldId="269"/>
            <ac:picMk id="3" creationId="{9EEEDC8B-911D-47A0-A011-32ACEF424C19}"/>
          </ac:picMkLst>
        </pc:picChg>
        <pc:picChg chg="del">
          <ac:chgData name="Доброванова Людмила Юрьевна" userId="S::stud0000102991@study.utmn.ru::f07cfa04-df33-4132-aa01-d2f765e64c4f" providerId="AD" clId="Web-{FD8A7545-A096-4628-9B01-9ACFC0AD74CD}" dt="2020-07-09T10:24:51.225" v="10"/>
          <ac:picMkLst>
            <pc:docMk/>
            <pc:sldMk cId="3581259550" sldId="269"/>
            <ac:picMk id="7" creationId="{4E835D7F-0783-42E9-8E3B-B603770C9D8E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593429AD-A7DA-4C09-8F05-A1390FAA99B8}"/>
    <pc:docChg chg="modSld">
      <pc:chgData name="Бабин Евгений Геннадьевич" userId="S::stud0000193149@study.utmn.ru::771f3097-f50a-42ef-81df-b7efc0683def" providerId="AD" clId="Web-{593429AD-A7DA-4C09-8F05-A1390FAA99B8}" dt="2020-07-09T11:13:56.206" v="34" actId="20577"/>
      <pc:docMkLst>
        <pc:docMk/>
      </pc:docMkLst>
      <pc:sldChg chg="modSp">
        <pc:chgData name="Бабин Евгений Геннадьевич" userId="S::stud0000193149@study.utmn.ru::771f3097-f50a-42ef-81df-b7efc0683def" providerId="AD" clId="Web-{593429AD-A7DA-4C09-8F05-A1390FAA99B8}" dt="2020-07-09T11:13:55.190" v="32" actId="20577"/>
        <pc:sldMkLst>
          <pc:docMk/>
          <pc:sldMk cId="1255380446" sldId="267"/>
        </pc:sldMkLst>
        <pc:spChg chg="mod">
          <ac:chgData name="Бабин Евгений Геннадьевич" userId="S::stud0000193149@study.utmn.ru::771f3097-f50a-42ef-81df-b7efc0683def" providerId="AD" clId="Web-{593429AD-A7DA-4C09-8F05-A1390FAA99B8}" dt="2020-07-09T11:13:55.190" v="32" actId="20577"/>
          <ac:spMkLst>
            <pc:docMk/>
            <pc:sldMk cId="1255380446" sldId="267"/>
            <ac:spMk id="2" creationId="{F963C0DE-A213-4E69-B9E3-2D25DA65C714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4AE048F4-8387-46DA-937F-8D42CBC0F8B7}"/>
    <pc:docChg chg="modSld">
      <pc:chgData name="Бабин Евгений Геннадьевич" userId="S::stud0000193149@study.utmn.ru::771f3097-f50a-42ef-81df-b7efc0683def" providerId="AD" clId="Web-{4AE048F4-8387-46DA-937F-8D42CBC0F8B7}" dt="2020-07-06T10:08:06.261" v="242" actId="20577"/>
      <pc:docMkLst>
        <pc:docMk/>
      </pc:docMkLst>
      <pc:sldChg chg="addSp modSp">
        <pc:chgData name="Бабин Евгений Геннадьевич" userId="S::stud0000193149@study.utmn.ru::771f3097-f50a-42ef-81df-b7efc0683def" providerId="AD" clId="Web-{4AE048F4-8387-46DA-937F-8D42CBC0F8B7}" dt="2020-07-06T10:08:06.261" v="241" actId="20577"/>
        <pc:sldMkLst>
          <pc:docMk/>
          <pc:sldMk cId="500909720" sldId="264"/>
        </pc:sldMkLst>
        <pc:spChg chg="add mod">
          <ac:chgData name="Бабин Евгений Геннадьевич" userId="S::stud0000193149@study.utmn.ru::771f3097-f50a-42ef-81df-b7efc0683def" providerId="AD" clId="Web-{4AE048F4-8387-46DA-937F-8D42CBC0F8B7}" dt="2020-07-06T10:05:11.604" v="125" actId="1076"/>
          <ac:spMkLst>
            <pc:docMk/>
            <pc:sldMk cId="500909720" sldId="264"/>
            <ac:spMk id="14" creationId="{9AC2C65A-4FC5-478B-8702-1E984351A11F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5:19.744" v="127" actId="1076"/>
          <ac:spMkLst>
            <pc:docMk/>
            <pc:sldMk cId="500909720" sldId="264"/>
            <ac:spMk id="15" creationId="{69CAF126-EA1A-4566-BA0D-AF59D33A9048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5:25.713" v="129" actId="1076"/>
          <ac:spMkLst>
            <pc:docMk/>
            <pc:sldMk cId="500909720" sldId="264"/>
            <ac:spMk id="16" creationId="{4E567B5F-CE5E-49FE-95F3-6AD35CA83CF5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5:37.541" v="133" actId="1076"/>
          <ac:spMkLst>
            <pc:docMk/>
            <pc:sldMk cId="500909720" sldId="264"/>
            <ac:spMk id="17" creationId="{C56F5FE6-1E70-401E-B773-D16D8B558F29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5:40.744" v="134" actId="1076"/>
          <ac:spMkLst>
            <pc:docMk/>
            <pc:sldMk cId="500909720" sldId="264"/>
            <ac:spMk id="18" creationId="{D94C570B-9FBB-4341-B230-AFA25FA229AC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6:45.417" v="157" actId="20577"/>
          <ac:spMkLst>
            <pc:docMk/>
            <pc:sldMk cId="500909720" sldId="264"/>
            <ac:spMk id="19" creationId="{5900ED95-6257-4A2A-B357-C30DD936E6AD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6:48.261" v="160" actId="20577"/>
          <ac:spMkLst>
            <pc:docMk/>
            <pc:sldMk cId="500909720" sldId="264"/>
            <ac:spMk id="20" creationId="{31FE49F4-2513-4A84-B7D5-0B078D4A110B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7:35.511" v="194" actId="20577"/>
          <ac:spMkLst>
            <pc:docMk/>
            <pc:sldMk cId="500909720" sldId="264"/>
            <ac:spMk id="21" creationId="{296E29A8-B3E4-4175-8800-0C9D538D3ECE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7:45.902" v="216" actId="20577"/>
          <ac:spMkLst>
            <pc:docMk/>
            <pc:sldMk cId="500909720" sldId="264"/>
            <ac:spMk id="22" creationId="{78668AA1-8D8C-4436-BBB6-01211F0B894C}"/>
          </ac:spMkLst>
        </pc:spChg>
        <pc:spChg chg="add mod">
          <ac:chgData name="Бабин Евгений Геннадьевич" userId="S::stud0000193149@study.utmn.ru::771f3097-f50a-42ef-81df-b7efc0683def" providerId="AD" clId="Web-{4AE048F4-8387-46DA-937F-8D42CBC0F8B7}" dt="2020-07-06T10:08:06.261" v="241" actId="20577"/>
          <ac:spMkLst>
            <pc:docMk/>
            <pc:sldMk cId="500909720" sldId="264"/>
            <ac:spMk id="23" creationId="{E8DDED1B-93CF-4E99-853B-762A4B9F0789}"/>
          </ac:spMkLst>
        </pc:spChg>
        <pc:picChg chg="mod">
          <ac:chgData name="Бабин Евгений Геннадьевич" userId="S::stud0000193149@study.utmn.ru::771f3097-f50a-42ef-81df-b7efc0683def" providerId="AD" clId="Web-{4AE048F4-8387-46DA-937F-8D42CBC0F8B7}" dt="2020-07-06T10:05:53.588" v="139" actId="1076"/>
          <ac:picMkLst>
            <pc:docMk/>
            <pc:sldMk cId="500909720" sldId="264"/>
            <ac:picMk id="4" creationId="{8557A50E-7159-4C43-A758-9C47CAA0B63A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08.697" v="124" actId="1076"/>
          <ac:picMkLst>
            <pc:docMk/>
            <pc:sldMk cId="500909720" sldId="264"/>
            <ac:picMk id="5" creationId="{74D8EB98-EA76-4232-9167-886BF1BEE27D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16.291" v="126" actId="1076"/>
          <ac:picMkLst>
            <pc:docMk/>
            <pc:sldMk cId="500909720" sldId="264"/>
            <ac:picMk id="6" creationId="{291505BB-0FAE-4E89-A451-1C30C4B2088C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45.729" v="136" actId="1076"/>
          <ac:picMkLst>
            <pc:docMk/>
            <pc:sldMk cId="500909720" sldId="264"/>
            <ac:picMk id="7" creationId="{B1ECD963-666D-4446-9841-DF52994AB3CD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22.369" v="128" actId="1076"/>
          <ac:picMkLst>
            <pc:docMk/>
            <pc:sldMk cId="500909720" sldId="264"/>
            <ac:picMk id="8" creationId="{C3C95AB0-1142-4B1E-BEF6-C41F192EA207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6:03.135" v="143" actId="1076"/>
          <ac:picMkLst>
            <pc:docMk/>
            <pc:sldMk cId="500909720" sldId="264"/>
            <ac:picMk id="9" creationId="{59F24841-48C7-4D70-BFDF-33B633B7C4ED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28.432" v="130" actId="1076"/>
          <ac:picMkLst>
            <pc:docMk/>
            <pc:sldMk cId="500909720" sldId="264"/>
            <ac:picMk id="10" creationId="{0C78E08D-20D1-4527-A145-2CBD7E5BA3F4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30.401" v="131" actId="1076"/>
          <ac:picMkLst>
            <pc:docMk/>
            <pc:sldMk cId="500909720" sldId="264"/>
            <ac:picMk id="11" creationId="{02D6698C-A7F3-4A92-B484-1C16022000E7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6:00.370" v="142" actId="1076"/>
          <ac:picMkLst>
            <pc:docMk/>
            <pc:sldMk cId="500909720" sldId="264"/>
            <ac:picMk id="12" creationId="{260ED5AA-1CEA-4CB1-830C-1582D95B6066}"/>
          </ac:picMkLst>
        </pc:picChg>
        <pc:picChg chg="mod">
          <ac:chgData name="Бабин Евгений Геннадьевич" userId="S::stud0000193149@study.utmn.ru::771f3097-f50a-42ef-81df-b7efc0683def" providerId="AD" clId="Web-{4AE048F4-8387-46DA-937F-8D42CBC0F8B7}" dt="2020-07-06T10:05:33.947" v="132" actId="1076"/>
          <ac:picMkLst>
            <pc:docMk/>
            <pc:sldMk cId="500909720" sldId="264"/>
            <ac:picMk id="13" creationId="{083880DD-016F-4D0F-901B-7EDEE35C642A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A58CA625-B485-4089-AB19-1D50C033896E}"/>
    <pc:docChg chg="addSld delSld modSld addMainMaster delMainMaster">
      <pc:chgData name="Доброванова Людмила Юрьевна" userId="S::stud0000102991@study.utmn.ru::f07cfa04-df33-4132-aa01-d2f765e64c4f" providerId="AD" clId="Web-{A58CA625-B485-4089-AB19-1D50C033896E}" dt="2020-07-06T08:43:24.724" v="461" actId="20577"/>
      <pc:docMkLst>
        <pc:docMk/>
      </pc:docMkLst>
      <pc:sldChg chg="addSp delSp modSp mod setBg modClrScheme delDesignElem chgLayout">
        <pc:chgData name="Доброванова Людмила Юрьевна" userId="S::stud0000102991@study.utmn.ru::f07cfa04-df33-4132-aa01-d2f765e64c4f" providerId="AD" clId="Web-{A58CA625-B485-4089-AB19-1D50C033896E}" dt="2020-07-06T08:12:53.835" v="22"/>
        <pc:sldMkLst>
          <pc:docMk/>
          <pc:sldMk cId="928158457" sldId="257"/>
        </pc:sldMkLst>
        <pc:spChg chg="mod or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2" creationId="{B6D35E1B-CE4B-4BB8-AFFC-E4202911FECE}"/>
          </ac:spMkLst>
        </pc:spChg>
        <pc:spChg chg="mod or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3" creationId="{F95EC354-1BBA-4727-96F6-48DB780D99CE}"/>
          </ac:spMkLst>
        </pc:spChg>
        <pc:spChg chg="del">
          <ac:chgData name="Доброванова Людмила Юрьевна" userId="S::stud0000102991@study.utmn.ru::f07cfa04-df33-4132-aa01-d2f765e64c4f" providerId="AD" clId="Web-{A58CA625-B485-4089-AB19-1D50C033896E}" dt="2020-07-06T08:09:10.771" v="4"/>
          <ac:spMkLst>
            <pc:docMk/>
            <pc:sldMk cId="928158457" sldId="257"/>
            <ac:spMk id="5" creationId="{A3BAF07C-C39E-42EB-BB22-8D46691D9735}"/>
          </ac:spMkLst>
        </pc:spChg>
        <pc:spChg chg="del">
          <ac:chgData name="Доброванова Людмила Юрьевна" userId="S::stud0000102991@study.utmn.ru::f07cfa04-df33-4132-aa01-d2f765e64c4f" providerId="AD" clId="Web-{A58CA625-B485-4089-AB19-1D50C033896E}" dt="2020-07-06T08:09:10.771" v="4"/>
          <ac:spMkLst>
            <pc:docMk/>
            <pc:sldMk cId="928158457" sldId="257"/>
            <ac:spMk id="7" creationId="{A7795DFA-888F-47E2-B44E-DE1D3B3E46A4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09:50.568" v="11"/>
          <ac:spMkLst>
            <pc:docMk/>
            <pc:sldMk cId="928158457" sldId="257"/>
            <ac:spMk id="9" creationId="{B4B5CC49-6FAE-42FA-99B6-A3FDA8C68848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09:50.568" v="11"/>
          <ac:spMkLst>
            <pc:docMk/>
            <pc:sldMk cId="928158457" sldId="257"/>
            <ac:spMk id="11" creationId="{E6BC9B4A-2119-4645-B4CA-7817D5FAF4B6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10:35.021" v="13"/>
          <ac:spMkLst>
            <pc:docMk/>
            <pc:sldMk cId="928158457" sldId="257"/>
            <ac:spMk id="13" creationId="{A90EB1ED-CF74-44C2-853E-6177E160AB3F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09:50.568" v="11"/>
          <ac:spMkLst>
            <pc:docMk/>
            <pc:sldMk cId="928158457" sldId="257"/>
            <ac:spMk id="14" creationId="{99A2CD81-3BB6-4ED6-A50F-DC14F37A95CF}"/>
          </ac:spMkLst>
        </pc:spChg>
        <pc:spChg chg="ad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16" creationId="{E91DC736-0EF8-4F87-9146-EBF1D2EE4D3D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10:35.021" v="13"/>
          <ac:spMkLst>
            <pc:docMk/>
            <pc:sldMk cId="928158457" sldId="257"/>
            <ac:spMk id="18" creationId="{7A18C9FB-EC4C-4DAE-8F7D-C6E5AF607958}"/>
          </ac:spMkLst>
        </pc:spChg>
        <pc:spChg chg="add del">
          <ac:chgData name="Доброванова Людмила Юрьевна" userId="S::stud0000102991@study.utmn.ru::f07cfa04-df33-4132-aa01-d2f765e64c4f" providerId="AD" clId="Web-{A58CA625-B485-4089-AB19-1D50C033896E}" dt="2020-07-06T08:10:35.021" v="13"/>
          <ac:spMkLst>
            <pc:docMk/>
            <pc:sldMk cId="928158457" sldId="257"/>
            <ac:spMk id="19" creationId="{5E698B96-C345-4CAB-9657-02BD17A19499}"/>
          </ac:spMkLst>
        </pc:spChg>
        <pc:spChg chg="ad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20" creationId="{097CD68E-23E3-4007-8847-CD0944C4F7BE}"/>
          </ac:spMkLst>
        </pc:spChg>
        <pc:spChg chg="ad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21" creationId="{AF2F604E-43BE-4DC3-B983-E071523364F8}"/>
          </ac:spMkLst>
        </pc:spChg>
        <pc:spChg chg="ad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spMkLst>
            <pc:docMk/>
            <pc:sldMk cId="928158457" sldId="257"/>
            <ac:spMk id="22" creationId="{08C9B587-E65E-4B52-B37C-ABEBB6E87928}"/>
          </ac:spMkLst>
        </pc:spChg>
        <pc:grpChg chg="del">
          <ac:chgData name="Доброванова Людмила Юрьевна" userId="S::stud0000102991@study.utmn.ru::f07cfa04-df33-4132-aa01-d2f765e64c4f" providerId="AD" clId="Web-{A58CA625-B485-4089-AB19-1D50C033896E}" dt="2020-07-06T08:09:10.771" v="4"/>
          <ac:grpSpMkLst>
            <pc:docMk/>
            <pc:sldMk cId="928158457" sldId="257"/>
            <ac:grpSpMk id="6" creationId="{D8E9CF54-0466-4261-9E62-0249E60E1886}"/>
          </ac:grpSpMkLst>
        </pc:grpChg>
        <pc:grpChg chg="add del">
          <ac:chgData name="Доброванова Людмила Юрьевна" userId="S::stud0000102991@study.utmn.ru::f07cfa04-df33-4132-aa01-d2f765e64c4f" providerId="AD" clId="Web-{A58CA625-B485-4089-AB19-1D50C033896E}" dt="2020-07-06T08:10:35.021" v="13"/>
          <ac:grpSpMkLst>
            <pc:docMk/>
            <pc:sldMk cId="928158457" sldId="257"/>
            <ac:grpSpMk id="15" creationId="{57743230-5CA1-4096-8FEF-2A1530D8DDE5}"/>
          </ac:grpSpMkLst>
        </pc:grpChg>
        <pc:picChg chg="add del">
          <ac:chgData name="Доброванова Людмила Юрьевна" userId="S::stud0000102991@study.utmn.ru::f07cfa04-df33-4132-aa01-d2f765e64c4f" providerId="AD" clId="Web-{A58CA625-B485-4089-AB19-1D50C033896E}" dt="2020-07-06T08:12:32.397" v="20"/>
          <ac:picMkLst>
            <pc:docMk/>
            <pc:sldMk cId="928158457" sldId="257"/>
            <ac:picMk id="4" creationId="{4A3D0528-9707-4AF5-BF6C-F7208D3408B2}"/>
          </ac:picMkLst>
        </pc:picChg>
        <pc:picChg chg="add">
          <ac:chgData name="Доброванова Людмила Юрьевна" userId="S::stud0000102991@study.utmn.ru::f07cfa04-df33-4132-aa01-d2f765e64c4f" providerId="AD" clId="Web-{A58CA625-B485-4089-AB19-1D50C033896E}" dt="2020-07-06T08:12:53.835" v="22"/>
          <ac:picMkLst>
            <pc:docMk/>
            <pc:sldMk cId="928158457" sldId="257"/>
            <ac:picMk id="17" creationId="{553F43D3-CF98-4565-9EA9-A14D28CD8D28}"/>
          </ac:picMkLst>
        </pc:picChg>
        <pc:cxnChg chg="add del">
          <ac:chgData name="Доброванова Людмила Юрьевна" userId="S::stud0000102991@study.utmn.ru::f07cfa04-df33-4132-aa01-d2f765e64c4f" providerId="AD" clId="Web-{A58CA625-B485-4089-AB19-1D50C033896E}" dt="2020-07-06T08:09:50.568" v="11"/>
          <ac:cxnSpMkLst>
            <pc:docMk/>
            <pc:sldMk cId="928158457" sldId="257"/>
            <ac:cxnSpMk id="12" creationId="{158D888F-D87A-4C3C-BD82-273E4C8C5E83}"/>
          </ac:cxnSpMkLst>
        </pc:cxnChg>
      </pc:sldChg>
      <pc:sldChg chg="new del">
        <pc:chgData name="Доброванова Людмила Юрьевна" userId="S::stud0000102991@study.utmn.ru::f07cfa04-df33-4132-aa01-d2f765e64c4f" providerId="AD" clId="Web-{A58CA625-B485-4089-AB19-1D50C033896E}" dt="2020-07-06T08:09:44.333" v="10"/>
        <pc:sldMkLst>
          <pc:docMk/>
          <pc:sldMk cId="398438208" sldId="258"/>
        </pc:sldMkLst>
      </pc:sldChg>
      <pc:sldChg chg="modSp new del mod modClrScheme chgLayout">
        <pc:chgData name="Доброванова Людмила Юрьевна" userId="S::stud0000102991@study.utmn.ru::f07cfa04-df33-4132-aa01-d2f765e64c4f" providerId="AD" clId="Web-{A58CA625-B485-4089-AB19-1D50C033896E}" dt="2020-07-06T08:09:36.005" v="8"/>
        <pc:sldMkLst>
          <pc:docMk/>
          <pc:sldMk cId="656434476" sldId="258"/>
        </pc:sldMkLst>
        <pc:spChg chg="mod ord">
          <ac:chgData name="Доброванова Людмила Юрьевна" userId="S::stud0000102991@study.utmn.ru::f07cfa04-df33-4132-aa01-d2f765e64c4f" providerId="AD" clId="Web-{A58CA625-B485-4089-AB19-1D50C033896E}" dt="2020-07-06T08:09:23.818" v="6"/>
          <ac:spMkLst>
            <pc:docMk/>
            <pc:sldMk cId="656434476" sldId="258"/>
            <ac:spMk id="2" creationId="{F4D6EDB2-6A0B-4550-BC97-E92C0B026B4D}"/>
          </ac:spMkLst>
        </pc:spChg>
        <pc:spChg chg="mod ord">
          <ac:chgData name="Доброванова Людмила Юрьевна" userId="S::stud0000102991@study.utmn.ru::f07cfa04-df33-4132-aa01-d2f765e64c4f" providerId="AD" clId="Web-{A58CA625-B485-4089-AB19-1D50C033896E}" dt="2020-07-06T08:09:23.818" v="6"/>
          <ac:spMkLst>
            <pc:docMk/>
            <pc:sldMk cId="656434476" sldId="258"/>
            <ac:spMk id="3" creationId="{D7493105-322B-4EB3-9860-3D3B30B1EE7F}"/>
          </ac:spMkLst>
        </pc:spChg>
      </pc:sldChg>
      <pc:sldChg chg="modSp new">
        <pc:chgData name="Доброванова Людмила Юрьевна" userId="S::stud0000102991@study.utmn.ru::f07cfa04-df33-4132-aa01-d2f765e64c4f" providerId="AD" clId="Web-{A58CA625-B485-4089-AB19-1D50C033896E}" dt="2020-07-06T08:13:24.882" v="45" actId="20577"/>
        <pc:sldMkLst>
          <pc:docMk/>
          <pc:sldMk cId="2548607038" sldId="258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13:24.882" v="45" actId="20577"/>
          <ac:spMkLst>
            <pc:docMk/>
            <pc:sldMk cId="2548607038" sldId="258"/>
            <ac:spMk id="2" creationId="{748E2980-F9F8-48FD-945B-FD430EE2246F}"/>
          </ac:spMkLst>
        </pc:spChg>
      </pc:sldChg>
      <pc:sldChg chg="addSp delSp modSp new">
        <pc:chgData name="Доброванова Людмила Юрьевна" userId="S::stud0000102991@study.utmn.ru::f07cfa04-df33-4132-aa01-d2f765e64c4f" providerId="AD" clId="Web-{A58CA625-B485-4089-AB19-1D50C033896E}" dt="2020-07-06T08:29:49.546" v="301" actId="1076"/>
        <pc:sldMkLst>
          <pc:docMk/>
          <pc:sldMk cId="2043123374" sldId="259"/>
        </pc:sldMkLst>
        <pc:spChg chg="add del mod">
          <ac:chgData name="Доброванова Людмила Юрьевна" userId="S::stud0000102991@study.utmn.ru::f07cfa04-df33-4132-aa01-d2f765e64c4f" providerId="AD" clId="Web-{A58CA625-B485-4089-AB19-1D50C033896E}" dt="2020-07-06T08:29:49.546" v="301" actId="1076"/>
          <ac:spMkLst>
            <pc:docMk/>
            <pc:sldMk cId="2043123374" sldId="259"/>
            <ac:spMk id="3" creationId="{22C5F1B5-C671-4DF5-A810-961263059422}"/>
          </ac:spMkLst>
        </pc:spChg>
        <pc:picChg chg="add del mod ord">
          <ac:chgData name="Доброванова Людмила Юрьевна" userId="S::stud0000102991@study.utmn.ru::f07cfa04-df33-4132-aa01-d2f765e64c4f" providerId="AD" clId="Web-{A58CA625-B485-4089-AB19-1D50C033896E}" dt="2020-07-06T08:14:50.586" v="50"/>
          <ac:picMkLst>
            <pc:docMk/>
            <pc:sldMk cId="2043123374" sldId="259"/>
            <ac:picMk id="4" creationId="{BACCD08D-07ED-45E8-9D2A-DFFDA7A26F95}"/>
          </ac:picMkLst>
        </pc:picChg>
        <pc:picChg chg="add mod">
          <ac:chgData name="Доброванова Людмила Юрьевна" userId="S::stud0000102991@study.utmn.ru::f07cfa04-df33-4132-aa01-d2f765e64c4f" providerId="AD" clId="Web-{A58CA625-B485-4089-AB19-1D50C033896E}" dt="2020-07-06T08:23:34.043" v="118" actId="1076"/>
          <ac:picMkLst>
            <pc:docMk/>
            <pc:sldMk cId="2043123374" sldId="259"/>
            <ac:picMk id="6" creationId="{4FE18A0E-5D0D-426B-9775-AF487DF08913}"/>
          </ac:picMkLst>
        </pc:picChg>
      </pc:sldChg>
      <pc:sldChg chg="addSp modSp new">
        <pc:chgData name="Доброванова Людмила Юрьевна" userId="S::stud0000102991@study.utmn.ru::f07cfa04-df33-4132-aa01-d2f765e64c4f" providerId="AD" clId="Web-{A58CA625-B485-4089-AB19-1D50C033896E}" dt="2020-07-06T08:30:12.765" v="310" actId="1076"/>
        <pc:sldMkLst>
          <pc:docMk/>
          <pc:sldMk cId="2941563629" sldId="260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25:28.403" v="162" actId="20577"/>
          <ac:spMkLst>
            <pc:docMk/>
            <pc:sldMk cId="2941563629" sldId="260"/>
            <ac:spMk id="2" creationId="{3C87B632-7CDA-4BC1-9215-AF9CA434C455}"/>
          </ac:spMkLst>
        </pc:spChg>
        <pc:spChg chg="add mod">
          <ac:chgData name="Доброванова Людмила Юрьевна" userId="S::stud0000102991@study.utmn.ru::f07cfa04-df33-4132-aa01-d2f765e64c4f" providerId="AD" clId="Web-{A58CA625-B485-4089-AB19-1D50C033896E}" dt="2020-07-06T08:30:12.765" v="310" actId="1076"/>
          <ac:spMkLst>
            <pc:docMk/>
            <pc:sldMk cId="2941563629" sldId="260"/>
            <ac:spMk id="5" creationId="{8A8ACBC2-2463-4790-9804-8230F1B5F06F}"/>
          </ac:spMkLst>
        </pc:spChg>
        <pc:picChg chg="mod">
          <ac:chgData name="Доброванова Людмила Юрьевна" userId="S::stud0000102991@study.utmn.ru::f07cfa04-df33-4132-aa01-d2f765e64c4f" providerId="AD" clId="Web-{A58CA625-B485-4089-AB19-1D50C033896E}" dt="2020-07-06T08:27:37.654" v="191" actId="1076"/>
          <ac:picMkLst>
            <pc:docMk/>
            <pc:sldMk cId="2941563629" sldId="260"/>
            <ac:picMk id="4" creationId="{7962415F-E569-4766-8D49-D74DD48BD318}"/>
          </ac:picMkLst>
        </pc:picChg>
      </pc:sldChg>
      <pc:sldChg chg="modSp new">
        <pc:chgData name="Доброванова Людмила Юрьевна" userId="S::stud0000102991@study.utmn.ru::f07cfa04-df33-4132-aa01-d2f765e64c4f" providerId="AD" clId="Web-{A58CA625-B485-4089-AB19-1D50C033896E}" dt="2020-07-06T08:27:30.092" v="187" actId="20577"/>
        <pc:sldMkLst>
          <pc:docMk/>
          <pc:sldMk cId="3728489479" sldId="261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27:30.092" v="187" actId="20577"/>
          <ac:spMkLst>
            <pc:docMk/>
            <pc:sldMk cId="3728489479" sldId="261"/>
            <ac:spMk id="2" creationId="{78442917-41EA-44CF-874F-A08F98A19596}"/>
          </ac:spMkLst>
        </pc:spChg>
      </pc:sldChg>
      <pc:sldChg chg="addSp delSp modSp new mod modShow">
        <pc:chgData name="Доброванова Людмила Юрьевна" userId="S::stud0000102991@study.utmn.ru::f07cfa04-df33-4132-aa01-d2f765e64c4f" providerId="AD" clId="Web-{A58CA625-B485-4089-AB19-1D50C033896E}" dt="2020-07-06T08:36:40.377" v="398"/>
        <pc:sldMkLst>
          <pc:docMk/>
          <pc:sldMk cId="1154888432" sldId="262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31:47.641" v="359" actId="20577"/>
          <ac:spMkLst>
            <pc:docMk/>
            <pc:sldMk cId="1154888432" sldId="262"/>
            <ac:spMk id="2" creationId="{C8DE87E9-3663-4DBE-8316-9AF744946C1A}"/>
          </ac:spMkLst>
        </pc:spChg>
        <pc:spChg chg="add del mod">
          <ac:chgData name="Доброванова Людмила Юрьевна" userId="S::stud0000102991@study.utmn.ru::f07cfa04-df33-4132-aa01-d2f765e64c4f" providerId="AD" clId="Web-{A58CA625-B485-4089-AB19-1D50C033896E}" dt="2020-07-06T08:33:29.001" v="391" actId="14100"/>
          <ac:spMkLst>
            <pc:docMk/>
            <pc:sldMk cId="1154888432" sldId="262"/>
            <ac:spMk id="3" creationId="{47A02727-5A3A-435F-9DBC-BBF07E94CEDA}"/>
          </ac:spMkLst>
        </pc:spChg>
        <pc:spChg chg="add mod">
          <ac:chgData name="Доброванова Людмила Юрьевна" userId="S::stud0000102991@study.utmn.ru::f07cfa04-df33-4132-aa01-d2f765e64c4f" providerId="AD" clId="Web-{A58CA625-B485-4089-AB19-1D50C033896E}" dt="2020-07-06T08:33:41.110" v="395" actId="20577"/>
          <ac:spMkLst>
            <pc:docMk/>
            <pc:sldMk cId="1154888432" sldId="262"/>
            <ac:spMk id="5" creationId="{8CF3E22B-30E4-435A-AEDD-0CF566EC1365}"/>
          </ac:spMkLst>
        </pc:spChg>
        <pc:picChg chg="add del mod ord">
          <ac:chgData name="Доброванова Людмила Юрьевна" userId="S::stud0000102991@study.utmn.ru::f07cfa04-df33-4132-aa01-d2f765e64c4f" providerId="AD" clId="Web-{A58CA625-B485-4089-AB19-1D50C033896E}" dt="2020-07-06T08:31:04.921" v="313"/>
          <ac:picMkLst>
            <pc:docMk/>
            <pc:sldMk cId="1154888432" sldId="262"/>
            <ac:picMk id="4" creationId="{B460B8BC-2675-4D5F-9E6A-2671E60CE6CB}"/>
          </ac:picMkLst>
        </pc:picChg>
      </pc:sldChg>
      <pc:sldChg chg="addSp delSp modSp new">
        <pc:chgData name="Доброванова Людмила Юрьевна" userId="S::stud0000102991@study.utmn.ru::f07cfa04-df33-4132-aa01-d2f765e64c4f" providerId="AD" clId="Web-{A58CA625-B485-4089-AB19-1D50C033896E}" dt="2020-07-06T08:40:30.613" v="441" actId="1076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37:14.377" v="405" actId="20577"/>
          <ac:spMkLst>
            <pc:docMk/>
            <pc:sldMk cId="1196749573" sldId="263"/>
            <ac:spMk id="2" creationId="{A2227AE1-61F3-47B5-AF40-D45BBE7C6EB2}"/>
          </ac:spMkLst>
        </pc:spChg>
        <pc:spChg chg="mod">
          <ac:chgData name="Доброванова Людмила Юрьевна" userId="S::stud0000102991@study.utmn.ru::f07cfa04-df33-4132-aa01-d2f765e64c4f" providerId="AD" clId="Web-{A58CA625-B485-4089-AB19-1D50C033896E}" dt="2020-07-06T08:40:27.957" v="440" actId="1076"/>
          <ac:spMkLst>
            <pc:docMk/>
            <pc:sldMk cId="1196749573" sldId="263"/>
            <ac:spMk id="3" creationId="{E1D61866-F401-47F8-AFE9-D181C9ED2344}"/>
          </ac:spMkLst>
        </pc:spChg>
        <pc:picChg chg="add del mod">
          <ac:chgData name="Доброванова Людмила Юрьевна" userId="S::stud0000102991@study.utmn.ru::f07cfa04-df33-4132-aa01-d2f765e64c4f" providerId="AD" clId="Web-{A58CA625-B485-4089-AB19-1D50C033896E}" dt="2020-07-06T08:39:58.582" v="432"/>
          <ac:picMkLst>
            <pc:docMk/>
            <pc:sldMk cId="1196749573" sldId="263"/>
            <ac:picMk id="4" creationId="{D09AA080-EDF2-4C7F-867A-36A08FFD9CC6}"/>
          </ac:picMkLst>
        </pc:picChg>
        <pc:picChg chg="add mod">
          <ac:chgData name="Доброванова Людмила Юрьевна" userId="S::stud0000102991@study.utmn.ru::f07cfa04-df33-4132-aa01-d2f765e64c4f" providerId="AD" clId="Web-{A58CA625-B485-4089-AB19-1D50C033896E}" dt="2020-07-06T08:40:30.613" v="441" actId="1076"/>
          <ac:picMkLst>
            <pc:docMk/>
            <pc:sldMk cId="1196749573" sldId="263"/>
            <ac:picMk id="5" creationId="{0A052599-A449-45FC-B02D-778320E8EC84}"/>
          </ac:picMkLst>
        </pc:picChg>
      </pc:sldChg>
      <pc:sldChg chg="modSp new">
        <pc:chgData name="Доброванова Людмила Юрьевна" userId="S::stud0000102991@study.utmn.ru::f07cfa04-df33-4132-aa01-d2f765e64c4f" providerId="AD" clId="Web-{A58CA625-B485-4089-AB19-1D50C033896E}" dt="2020-07-06T08:43:14.833" v="459" actId="20577"/>
        <pc:sldMkLst>
          <pc:docMk/>
          <pc:sldMk cId="500909720" sldId="264"/>
        </pc:sldMkLst>
        <pc:spChg chg="mod">
          <ac:chgData name="Доброванова Людмила Юрьевна" userId="S::stud0000102991@study.utmn.ru::f07cfa04-df33-4132-aa01-d2f765e64c4f" providerId="AD" clId="Web-{A58CA625-B485-4089-AB19-1D50C033896E}" dt="2020-07-06T08:43:14.833" v="459" actId="20577"/>
          <ac:spMkLst>
            <pc:docMk/>
            <pc:sldMk cId="500909720" sldId="264"/>
            <ac:spMk id="3" creationId="{6B0F6C50-C81D-4B53-9BA5-22C0500FDAA9}"/>
          </ac:spMkLst>
        </pc:spChg>
      </pc:sldChg>
      <pc:sldMasterChg chg="del delSldLayout">
        <pc:chgData name="Доброванова Людмила Юрьевна" userId="S::stud0000102991@study.utmn.ru::f07cfa04-df33-4132-aa01-d2f765e64c4f" providerId="AD" clId="Web-{A58CA625-B485-4089-AB19-1D50C033896E}" dt="2020-07-06T08:09:10.771" v="4"/>
        <pc:sldMasterMkLst>
          <pc:docMk/>
          <pc:sldMasterMk cId="3906841244" sldId="2147483660"/>
        </pc:sldMasterMkLst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1661856683" sldId="2147483661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1790164257" sldId="2147483662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4113614104" sldId="2147483663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4203751099" sldId="2147483664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3032811805" sldId="2147483665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838690810" sldId="2147483666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428109955" sldId="2147483667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3124621164" sldId="2147483668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4079116735" sldId="2147483669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234166517" sldId="2147483670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A58CA625-B485-4089-AB19-1D50C033896E}" dt="2020-07-06T08:09:10.771" v="4"/>
          <pc:sldLayoutMkLst>
            <pc:docMk/>
            <pc:sldMasterMk cId="3906841244" sldId="2147483660"/>
            <pc:sldLayoutMk cId="1856677106" sldId="2147483671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09:16.739" v="5"/>
        <pc:sldMasterMkLst>
          <pc:docMk/>
          <pc:sldMasterMk cId="2863341940" sldId="2147483672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2896671406" sldId="214748367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3300242325" sldId="214748367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1700421943" sldId="214748367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2514484892" sldId="214748367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3260053271" sldId="214748367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2293980389" sldId="214748367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1546608961" sldId="214748367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925797161" sldId="214748368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2287940987" sldId="214748368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767476145" sldId="214748368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16.739" v="5"/>
          <pc:sldLayoutMkLst>
            <pc:docMk/>
            <pc:sldMasterMk cId="2863341940" sldId="2147483672"/>
            <pc:sldLayoutMk cId="2380836227" sldId="2147483683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09:23.818" v="6"/>
        <pc:sldMasterMkLst>
          <pc:docMk/>
          <pc:sldMasterMk cId="933394514" sldId="2147483684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181340909" sldId="214748368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113813860" sldId="214748368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290901113" sldId="214748368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1248483102" sldId="214748368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2441506393" sldId="214748368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608750673" sldId="214748369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343093229" sldId="214748369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929767076" sldId="214748369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330832180" sldId="214748369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1981934954" sldId="214748369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23.818" v="6"/>
          <pc:sldLayoutMkLst>
            <pc:docMk/>
            <pc:sldMasterMk cId="933394514" sldId="2147483684"/>
            <pc:sldLayoutMk cId="3882745500" sldId="2147483695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09:50.568" v="11"/>
        <pc:sldMasterMkLst>
          <pc:docMk/>
          <pc:sldMasterMk cId="222730924" sldId="2147483696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635008804" sldId="214748369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914342031" sldId="214748369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13240901" sldId="214748369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836871040" sldId="214748370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918636856" sldId="214748370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3805555172" sldId="214748370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378292964" sldId="214748370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484244999" sldId="214748370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2122224636" sldId="214748370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3783267421" sldId="214748370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09:50.568" v="11"/>
          <pc:sldLayoutMkLst>
            <pc:docMk/>
            <pc:sldMasterMk cId="222730924" sldId="2147483696"/>
            <pc:sldLayoutMk cId="1825910390" sldId="2147483707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0:06.209" v="12"/>
        <pc:sldMasterMkLst>
          <pc:docMk/>
          <pc:sldMasterMk cId="1287346954" sldId="2147483708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3012334308" sldId="214748370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4111607723" sldId="214748371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2333277412" sldId="214748371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3084078817" sldId="214748371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3220800799" sldId="214748371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3858482409" sldId="214748371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2503967946" sldId="214748371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1468064066" sldId="214748371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2755255781" sldId="214748371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945389813" sldId="214748371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06.209" v="12"/>
          <pc:sldLayoutMkLst>
            <pc:docMk/>
            <pc:sldMasterMk cId="1287346954" sldId="2147483708"/>
            <pc:sldLayoutMk cId="2968376389" sldId="2147483719"/>
          </pc:sldLayoutMkLst>
        </pc:sldLayoutChg>
      </pc:sldMasterChg>
      <pc:sldMasterChg chg="add del addSldLayout delSldLayout">
        <pc:chgData name="Доброванова Людмила Юрьевна" userId="S::stud0000102991@study.utmn.ru::f07cfa04-df33-4132-aa01-d2f765e64c4f" providerId="AD" clId="Web-{A58CA625-B485-4089-AB19-1D50C033896E}" dt="2020-07-06T08:10:35.021" v="13"/>
        <pc:sldMasterMkLst>
          <pc:docMk/>
          <pc:sldMasterMk cId="880904257" sldId="2147483805"/>
        </pc:sldMasterMkLst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160175047" sldId="2147483794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2722515040" sldId="2147483795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3726914107" sldId="2147483796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2874637710" sldId="2147483797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106960015" sldId="2147483798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3344699760" sldId="2147483799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4218738967" sldId="2147483800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2350808351" sldId="2147483801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1017663214" sldId="2147483802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3602391594" sldId="2147483803"/>
          </pc:sldLayoutMkLst>
        </pc:sldLayoutChg>
        <pc:sldLayoutChg chg="add del">
          <pc:chgData name="Доброванова Людмила Юрьевна" userId="S::stud0000102991@study.utmn.ru::f07cfa04-df33-4132-aa01-d2f765e64c4f" providerId="AD" clId="Web-{A58CA625-B485-4089-AB19-1D50C033896E}" dt="2020-07-06T08:10:35.021" v="13"/>
          <pc:sldLayoutMkLst>
            <pc:docMk/>
            <pc:sldMasterMk cId="880904257" sldId="2147483805"/>
            <pc:sldLayoutMk cId="6038345" sldId="2147483804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0:47.381" v="14"/>
        <pc:sldMasterMkLst>
          <pc:docMk/>
          <pc:sldMasterMk cId="1113475189" sldId="2147483806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682444911" sldId="214748380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53486865" sldId="214748380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414199945" sldId="214748380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469295067" sldId="214748381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115906489" sldId="214748381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3887544891" sldId="214748381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2834028519" sldId="214748381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3704031572" sldId="214748381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967873237" sldId="214748381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4131407355" sldId="214748381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4166965043" sldId="214748381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162689278" sldId="214748381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2519071040" sldId="214748381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831102764" sldId="214748382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2316412330" sldId="214748382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0:47.381" v="14"/>
          <pc:sldLayoutMkLst>
            <pc:docMk/>
            <pc:sldMasterMk cId="1113475189" sldId="2147483806"/>
            <pc:sldLayoutMk cId="4118360555" sldId="2147483822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1:02.490" v="16"/>
        <pc:sldMasterMkLst>
          <pc:docMk/>
          <pc:sldMasterMk cId="2882245123" sldId="2147483823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082488052" sldId="214748382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3041626306" sldId="214748382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253456294" sldId="214748382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597566846" sldId="214748382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747461873" sldId="214748382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693455565" sldId="214748382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2591563515" sldId="214748383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3814754168" sldId="214748383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55280828" sldId="214748383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2897588019" sldId="214748383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2426145341" sldId="214748383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848314903" sldId="214748383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840752037" sldId="214748383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699402053" sldId="214748383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407607698" sldId="214748383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02.490" v="16"/>
          <pc:sldLayoutMkLst>
            <pc:docMk/>
            <pc:sldMasterMk cId="2882245123" sldId="2147483823"/>
            <pc:sldLayoutMk cId="1341040804" sldId="2147483839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1:15.865" v="17"/>
        <pc:sldMasterMkLst>
          <pc:docMk/>
          <pc:sldMasterMk cId="2990124961" sldId="2147483840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904067555" sldId="214748384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3437386500" sldId="214748384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551642907" sldId="214748384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1014933228" sldId="214748384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635038801" sldId="214748384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281016333" sldId="214748384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418351473" sldId="214748384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1096949255" sldId="214748384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006186360" sldId="214748384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947404077" sldId="214748385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631194127" sldId="214748385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960445180" sldId="214748385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2018666802" sldId="214748385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1992765010" sldId="214748385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1383618448" sldId="214748385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15.865" v="17"/>
          <pc:sldLayoutMkLst>
            <pc:docMk/>
            <pc:sldMasterMk cId="2990124961" sldId="2147483840"/>
            <pc:sldLayoutMk cId="4179520692" sldId="2147483856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1:40.131" v="18"/>
        <pc:sldMasterMkLst>
          <pc:docMk/>
          <pc:sldMasterMk cId="1915400392" sldId="2147483857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3886058727" sldId="214748385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3629848799" sldId="214748385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1983988586" sldId="214748386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1384344930" sldId="214748386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349997064" sldId="214748386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2898378335" sldId="214748386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2004650632" sldId="214748386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2685596905" sldId="214748386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3971755802" sldId="214748386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2766339812" sldId="214748386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40.131" v="18"/>
          <pc:sldLayoutMkLst>
            <pc:docMk/>
            <pc:sldMasterMk cId="1915400392" sldId="2147483857"/>
            <pc:sldLayoutMk cId="1224308381" sldId="2147483868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1:58.288" v="19"/>
        <pc:sldMasterMkLst>
          <pc:docMk/>
          <pc:sldMasterMk cId="2520148486" sldId="2147483869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4117719206" sldId="214748387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3006848039" sldId="214748387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3902850645" sldId="214748387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743271418" sldId="214748387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743003085" sldId="214748387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852057262" sldId="214748387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095633123" sldId="214748387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2293687361" sldId="214748387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2356693626" sldId="214748387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062194438" sldId="214748387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1:58.288" v="19"/>
          <pc:sldLayoutMkLst>
            <pc:docMk/>
            <pc:sldMasterMk cId="2520148486" sldId="2147483869"/>
            <pc:sldLayoutMk cId="1345030207" sldId="2147483880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2:36.975" v="21"/>
        <pc:sldMasterMkLst>
          <pc:docMk/>
          <pc:sldMasterMk cId="1402535007" sldId="2147483881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2618797541" sldId="214748388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753606328" sldId="214748388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1395830578" sldId="214748388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471201150" sldId="214748388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2660366855" sldId="214748388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99735807" sldId="214748388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4021353317" sldId="214748388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210466199" sldId="214748388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849988699" sldId="214748389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1215070659" sldId="214748389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1360195228" sldId="214748389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587012530" sldId="214748389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1926307790" sldId="214748389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006822702" sldId="214748389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963427995" sldId="214748389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2711906849" sldId="214748389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36.975" v="21"/>
          <pc:sldLayoutMkLst>
            <pc:docMk/>
            <pc:sldMasterMk cId="1402535007" sldId="2147483881"/>
            <pc:sldLayoutMk cId="3931636514" sldId="2147483898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A58CA625-B485-4089-AB19-1D50C033896E}" dt="2020-07-06T08:12:53.835" v="22"/>
        <pc:sldMasterMkLst>
          <pc:docMk/>
          <pc:sldMasterMk cId="3956143956" sldId="2147483899"/>
        </pc:sldMasterMkLst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1957006949" sldId="214748390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1998657501" sldId="214748390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294798860" sldId="214748390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558301233" sldId="214748390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883030592" sldId="214748390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1287218836" sldId="214748390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2668562713" sldId="214748390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645645780" sldId="214748390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912039660" sldId="214748390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064866446" sldId="214748390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38496766" sldId="214748391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512902866" sldId="214748391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1102455836" sldId="214748391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620976057" sldId="214748391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3070929863" sldId="214748391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3956143956" sldId="2147483899"/>
            <pc:sldLayoutMk cId="1211918071" sldId="2147483915"/>
          </pc:sldLayoutMkLst>
        </pc:sldLayoutChg>
      </pc:sldMasterChg>
      <pc:sldMasterChg chg="add addSldLayout">
        <pc:chgData name="Доброванова Людмила Юрьевна" userId="S::stud0000102991@study.utmn.ru::f07cfa04-df33-4132-aa01-d2f765e64c4f" providerId="AD" clId="Web-{A58CA625-B485-4089-AB19-1D50C033896E}" dt="2020-07-06T08:12:53.835" v="22"/>
        <pc:sldMasterMkLst>
          <pc:docMk/>
          <pc:sldMasterMk cId="1382660248" sldId="2147483924"/>
        </pc:sldMasterMkLst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3979361675" sldId="2147483916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2774520659" sldId="2147483917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2541360391" sldId="2147483918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3167474003" sldId="2147483919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3351321017" sldId="2147483920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2934456120" sldId="2147483921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9100764" sldId="2147483922"/>
          </pc:sldLayoutMkLst>
        </pc:sldLayoutChg>
        <pc:sldLayoutChg chg="ad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2093100043" sldId="2147483923"/>
          </pc:sldLayoutMkLst>
        </pc:sldLayoutChg>
        <pc:sldLayoutChg chg="ad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2538759946" sldId="2147483925"/>
          </pc:sldLayoutMkLst>
        </pc:sldLayoutChg>
        <pc:sldLayoutChg chg="ad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896455124" sldId="2147483926"/>
          </pc:sldLayoutMkLst>
        </pc:sldLayoutChg>
        <pc:sldLayoutChg chg="add replId">
          <pc:chgData name="Доброванова Людмила Юрьевна" userId="S::stud0000102991@study.utmn.ru::f07cfa04-df33-4132-aa01-d2f765e64c4f" providerId="AD" clId="Web-{A58CA625-B485-4089-AB19-1D50C033896E}" dt="2020-07-06T08:12:53.835" v="22"/>
          <pc:sldLayoutMkLst>
            <pc:docMk/>
            <pc:sldMasterMk cId="1382660248" sldId="2147483924"/>
            <pc:sldLayoutMk cId="3532241223" sldId="2147483927"/>
          </pc:sldLayoutMkLst>
        </pc:sldLayoutChg>
      </pc:sldMasterChg>
    </pc:docChg>
  </pc:docChgLst>
  <pc:docChgLst>
    <pc:chgData name="Буторин Дмитрий Николаевич" userId="S::stud003946359@study.utmn.ru::a55aa623-213f-4e37-aa2e-3cb21b5ae558" providerId="AD" clId="Web-{6B78F5A8-F1B6-41FE-A247-AAB487A1FEAD}"/>
    <pc:docChg chg="addSld modSld">
      <pc:chgData name="Буторин Дмитрий Николаевич" userId="S::stud003946359@study.utmn.ru::a55aa623-213f-4e37-aa2e-3cb21b5ae558" providerId="AD" clId="Web-{6B78F5A8-F1B6-41FE-A247-AAB487A1FEAD}" dt="2020-07-10T07:23:13.592" v="27" actId="20577"/>
      <pc:docMkLst>
        <pc:docMk/>
      </pc:docMkLst>
      <pc:sldChg chg="addSp delSp modSp new">
        <pc:chgData name="Буторин Дмитрий Николаевич" userId="S::stud003946359@study.utmn.ru::a55aa623-213f-4e37-aa2e-3cb21b5ae558" providerId="AD" clId="Web-{6B78F5A8-F1B6-41FE-A247-AAB487A1FEAD}" dt="2020-07-10T07:23:11.045" v="26"/>
        <pc:sldMkLst>
          <pc:docMk/>
          <pc:sldMk cId="3752863639" sldId="271"/>
        </pc:sldMkLst>
        <pc:spChg chg="mod">
          <ac:chgData name="Буторин Дмитрий Николаевич" userId="S::stud003946359@study.utmn.ru::a55aa623-213f-4e37-aa2e-3cb21b5ae558" providerId="AD" clId="Web-{6B78F5A8-F1B6-41FE-A247-AAB487A1FEAD}" dt="2020-07-10T07:23:11.045" v="26"/>
          <ac:spMkLst>
            <pc:docMk/>
            <pc:sldMk cId="3752863639" sldId="271"/>
            <ac:spMk id="2" creationId="{4DD98036-53A9-47E9-859E-FFB52343CDBE}"/>
          </ac:spMkLst>
        </pc:spChg>
        <pc:spChg chg="del">
          <ac:chgData name="Буторин Дмитрий Николаевич" userId="S::stud003946359@study.utmn.ru::a55aa623-213f-4e37-aa2e-3cb21b5ae558" providerId="AD" clId="Web-{6B78F5A8-F1B6-41FE-A247-AAB487A1FEAD}" dt="2020-07-10T07:22:17.246" v="1"/>
          <ac:spMkLst>
            <pc:docMk/>
            <pc:sldMk cId="3752863639" sldId="271"/>
            <ac:spMk id="3" creationId="{56FB9825-8752-4F6D-BD7F-FD5FEB72A905}"/>
          </ac:spMkLst>
        </pc:spChg>
        <pc:picChg chg="add mod ord">
          <ac:chgData name="Буторин Дмитрий Николаевич" userId="S::stud003946359@study.utmn.ru::a55aa623-213f-4e37-aa2e-3cb21b5ae558" providerId="AD" clId="Web-{6B78F5A8-F1B6-41FE-A247-AAB487A1FEAD}" dt="2020-07-10T07:22:25.403" v="4" actId="1076"/>
          <ac:picMkLst>
            <pc:docMk/>
            <pc:sldMk cId="3752863639" sldId="271"/>
            <ac:picMk id="4" creationId="{FD0507D5-015B-40C0-AC8F-35B6148EF006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F74CE13A-B099-43B8-A909-141A875B862A}"/>
    <pc:docChg chg="modSld">
      <pc:chgData name="Бабин Евгений Геннадьевич" userId="S::stud0000193149@study.utmn.ru::771f3097-f50a-42ef-81df-b7efc0683def" providerId="AD" clId="Web-{F74CE13A-B099-43B8-A909-141A875B862A}" dt="2020-07-06T08:43:40.266" v="106" actId="20577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F74CE13A-B099-43B8-A909-141A875B862A}" dt="2020-07-06T08:15:59.447" v="0"/>
        <pc:sldMkLst>
          <pc:docMk/>
          <pc:sldMk cId="2548607038" sldId="258"/>
        </pc:sldMkLst>
        <pc:spChg chg="del">
          <ac:chgData name="Бабин Евгений Геннадьевич" userId="S::stud0000193149@study.utmn.ru::771f3097-f50a-42ef-81df-b7efc0683def" providerId="AD" clId="Web-{F74CE13A-B099-43B8-A909-141A875B862A}" dt="2020-07-06T08:15:59.447" v="0"/>
          <ac:spMkLst>
            <pc:docMk/>
            <pc:sldMk cId="2548607038" sldId="258"/>
            <ac:spMk id="3" creationId="{5EC6E457-E539-4B54-AB04-0D4DF5093BA8}"/>
          </ac:spMkLst>
        </pc:spChg>
        <pc:picChg chg="add mod ord">
          <ac:chgData name="Бабин Евгений Геннадьевич" userId="S::stud0000193149@study.utmn.ru::771f3097-f50a-42ef-81df-b7efc0683def" providerId="AD" clId="Web-{F74CE13A-B099-43B8-A909-141A875B862A}" dt="2020-07-06T08:15:59.447" v="0"/>
          <ac:picMkLst>
            <pc:docMk/>
            <pc:sldMk cId="2548607038" sldId="258"/>
            <ac:picMk id="4" creationId="{A06B09F9-49FC-4C7D-ABF3-672B330433E3}"/>
          </ac:picMkLst>
        </pc:picChg>
      </pc:sldChg>
      <pc:sldChg chg="modSp">
        <pc:chgData name="Бабин Евгений Геннадьевич" userId="S::stud0000193149@study.utmn.ru::771f3097-f50a-42ef-81df-b7efc0683def" providerId="AD" clId="Web-{F74CE13A-B099-43B8-A909-141A875B862A}" dt="2020-07-06T08:19:38.013" v="39" actId="20577"/>
        <pc:sldMkLst>
          <pc:docMk/>
          <pc:sldMk cId="2043123374" sldId="259"/>
        </pc:sldMkLst>
        <pc:spChg chg="mod">
          <ac:chgData name="Бабин Евгений Геннадьевич" userId="S::stud0000193149@study.utmn.ru::771f3097-f50a-42ef-81df-b7efc0683def" providerId="AD" clId="Web-{F74CE13A-B099-43B8-A909-141A875B862A}" dt="2020-07-06T08:19:38.013" v="39" actId="20577"/>
          <ac:spMkLst>
            <pc:docMk/>
            <pc:sldMk cId="2043123374" sldId="259"/>
            <ac:spMk id="2" creationId="{F5E55B7F-D19B-4BEC-A336-40428F583FAA}"/>
          </ac:spMkLst>
        </pc:spChg>
      </pc:sldChg>
      <pc:sldChg chg="addSp delSp modSp">
        <pc:chgData name="Бабин Евгений Геннадьевич" userId="S::stud0000193149@study.utmn.ru::771f3097-f50a-42ef-81df-b7efc0683def" providerId="AD" clId="Web-{F74CE13A-B099-43B8-A909-141A875B862A}" dt="2020-07-06T08:27:05.940" v="42"/>
        <pc:sldMkLst>
          <pc:docMk/>
          <pc:sldMk cId="2941563629" sldId="260"/>
        </pc:sldMkLst>
        <pc:spChg chg="del">
          <ac:chgData name="Бабин Евгений Геннадьевич" userId="S::stud0000193149@study.utmn.ru::771f3097-f50a-42ef-81df-b7efc0683def" providerId="AD" clId="Web-{F74CE13A-B099-43B8-A909-141A875B862A}" dt="2020-07-06T08:27:05.940" v="42"/>
          <ac:spMkLst>
            <pc:docMk/>
            <pc:sldMk cId="2941563629" sldId="260"/>
            <ac:spMk id="3" creationId="{55D63BA5-C24F-489A-A3BD-0C987BF89B02}"/>
          </ac:spMkLst>
        </pc:spChg>
        <pc:picChg chg="add mod ord">
          <ac:chgData name="Бабин Евгений Геннадьевич" userId="S::stud0000193149@study.utmn.ru::771f3097-f50a-42ef-81df-b7efc0683def" providerId="AD" clId="Web-{F74CE13A-B099-43B8-A909-141A875B862A}" dt="2020-07-06T08:27:05.940" v="42"/>
          <ac:picMkLst>
            <pc:docMk/>
            <pc:sldMk cId="2941563629" sldId="260"/>
            <ac:picMk id="4" creationId="{7962415F-E569-4766-8D49-D74DD48BD318}"/>
          </ac:picMkLst>
        </pc:picChg>
      </pc:sldChg>
      <pc:sldChg chg="addSp delSp modSp">
        <pc:chgData name="Бабин Евгений Геннадьевич" userId="S::stud0000193149@study.utmn.ru::771f3097-f50a-42ef-81df-b7efc0683def" providerId="AD" clId="Web-{F74CE13A-B099-43B8-A909-141A875B862A}" dt="2020-07-06T08:30:39.615" v="46"/>
        <pc:sldMkLst>
          <pc:docMk/>
          <pc:sldMk cId="3728489479" sldId="261"/>
        </pc:sldMkLst>
        <pc:spChg chg="del">
          <ac:chgData name="Бабин Евгений Геннадьевич" userId="S::stud0000193149@study.utmn.ru::771f3097-f50a-42ef-81df-b7efc0683def" providerId="AD" clId="Web-{F74CE13A-B099-43B8-A909-141A875B862A}" dt="2020-07-06T08:30:09.162" v="43"/>
          <ac:spMkLst>
            <pc:docMk/>
            <pc:sldMk cId="3728489479" sldId="261"/>
            <ac:spMk id="3" creationId="{0BB94C0A-CFC6-4CC6-8BCD-382AAF3EE595}"/>
          </ac:spMkLst>
        </pc:spChg>
        <pc:spChg chg="add mod">
          <ac:chgData name="Бабин Евгений Геннадьевич" userId="S::stud0000193149@study.utmn.ru::771f3097-f50a-42ef-81df-b7efc0683def" providerId="AD" clId="Web-{F74CE13A-B099-43B8-A909-141A875B862A}" dt="2020-07-06T08:30:39.615" v="46"/>
          <ac:spMkLst>
            <pc:docMk/>
            <pc:sldMk cId="3728489479" sldId="261"/>
            <ac:spMk id="6" creationId="{B739BD47-08C4-485D-BC42-DD0D23C38CC0}"/>
          </ac:spMkLst>
        </pc:spChg>
        <pc:picChg chg="add del mod ord">
          <ac:chgData name="Бабин Евгений Геннадьевич" userId="S::stud0000193149@study.utmn.ru::771f3097-f50a-42ef-81df-b7efc0683def" providerId="AD" clId="Web-{F74CE13A-B099-43B8-A909-141A875B862A}" dt="2020-07-06T08:30:39.615" v="46"/>
          <ac:picMkLst>
            <pc:docMk/>
            <pc:sldMk cId="3728489479" sldId="261"/>
            <ac:picMk id="4" creationId="{50387680-1AC3-404E-A296-3F6BCEF3035C}"/>
          </ac:picMkLst>
        </pc:picChg>
      </pc:sldChg>
      <pc:sldChg chg="modSp">
        <pc:chgData name="Бабин Евгений Геннадьевич" userId="S::stud0000193149@study.utmn.ru::771f3097-f50a-42ef-81df-b7efc0683def" providerId="AD" clId="Web-{F74CE13A-B099-43B8-A909-141A875B862A}" dt="2020-07-06T08:43:40.266" v="105" actId="20577"/>
        <pc:sldMkLst>
          <pc:docMk/>
          <pc:sldMk cId="500909720" sldId="264"/>
        </pc:sldMkLst>
        <pc:spChg chg="mod">
          <ac:chgData name="Бабин Евгений Геннадьевич" userId="S::stud0000193149@study.utmn.ru::771f3097-f50a-42ef-81df-b7efc0683def" providerId="AD" clId="Web-{F74CE13A-B099-43B8-A909-141A875B862A}" dt="2020-07-06T08:43:40.266" v="105" actId="20577"/>
          <ac:spMkLst>
            <pc:docMk/>
            <pc:sldMk cId="500909720" sldId="264"/>
            <ac:spMk id="3" creationId="{6B0F6C50-C81D-4B53-9BA5-22C0500FDAA9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A23C7ACB-2328-435E-B0B1-E289AC659992}"/>
    <pc:docChg chg="modSld">
      <pc:chgData name="Доброванова Людмила Юрьевна" userId="S::stud0000102991@study.utmn.ru::f07cfa04-df33-4132-aa01-d2f765e64c4f" providerId="AD" clId="Web-{A23C7ACB-2328-435E-B0B1-E289AC659992}" dt="2020-07-09T06:29:41.493" v="182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A23C7ACB-2328-435E-B0B1-E289AC659992}" dt="2020-07-09T05:39:05.252" v="23" actId="20577"/>
        <pc:sldMkLst>
          <pc:docMk/>
          <pc:sldMk cId="2252712173" sldId="265"/>
        </pc:sldMkLst>
        <pc:spChg chg="mod">
          <ac:chgData name="Доброванова Людмила Юрьевна" userId="S::stud0000102991@study.utmn.ru::f07cfa04-df33-4132-aa01-d2f765e64c4f" providerId="AD" clId="Web-{A23C7ACB-2328-435E-B0B1-E289AC659992}" dt="2020-07-09T05:39:05.252" v="23" actId="20577"/>
          <ac:spMkLst>
            <pc:docMk/>
            <pc:sldMk cId="2252712173" sldId="265"/>
            <ac:spMk id="2" creationId="{81CCA2D2-3DC7-4BF9-B2CC-A6CB959AA3E1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A23C7ACB-2328-435E-B0B1-E289AC659992}" dt="2020-07-09T06:29:17.883" v="180" actId="20577"/>
        <pc:sldMkLst>
          <pc:docMk/>
          <pc:sldMk cId="724427091" sldId="266"/>
        </pc:sldMkLst>
        <pc:spChg chg="mod">
          <ac:chgData name="Доброванова Людмила Юрьевна" userId="S::stud0000102991@study.utmn.ru::f07cfa04-df33-4132-aa01-d2f765e64c4f" providerId="AD" clId="Web-{A23C7ACB-2328-435E-B0B1-E289AC659992}" dt="2020-07-09T06:29:17.883" v="180" actId="20577"/>
          <ac:spMkLst>
            <pc:docMk/>
            <pc:sldMk cId="724427091" sldId="266"/>
            <ac:spMk id="3" creationId="{44B5A296-CF8A-4FBF-B3C4-1E73C788C25E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A23C7ACB-2328-435E-B0B1-E289AC659992}" dt="2020-07-09T05:41:58.302" v="47" actId="20577"/>
        <pc:sldMkLst>
          <pc:docMk/>
          <pc:sldMk cId="1301334419" sldId="268"/>
        </pc:sldMkLst>
        <pc:spChg chg="mod">
          <ac:chgData name="Доброванова Людмила Юрьевна" userId="S::stud0000102991@study.utmn.ru::f07cfa04-df33-4132-aa01-d2f765e64c4f" providerId="AD" clId="Web-{A23C7ACB-2328-435E-B0B1-E289AC659992}" dt="2020-07-09T05:41:58.302" v="47" actId="20577"/>
          <ac:spMkLst>
            <pc:docMk/>
            <pc:sldMk cId="1301334419" sldId="268"/>
            <ac:spMk id="10" creationId="{699CBAA1-1123-4F76-BF87-BDB82FDF47C6}"/>
          </ac:spMkLst>
        </pc:spChg>
        <pc:spChg chg="mod">
          <ac:chgData name="Доброванова Людмила Юрьевна" userId="S::stud0000102991@study.utmn.ru::f07cfa04-df33-4132-aa01-d2f765e64c4f" providerId="AD" clId="Web-{A23C7ACB-2328-435E-B0B1-E289AC659992}" dt="2020-07-09T05:40:06.956" v="26" actId="1076"/>
          <ac:spMkLst>
            <pc:docMk/>
            <pc:sldMk cId="1301334419" sldId="268"/>
            <ac:spMk id="11" creationId="{D0667386-69C6-4CCA-B133-FD12EA1FF3B5}"/>
          </ac:spMkLst>
        </pc:spChg>
      </pc:sldChg>
    </pc:docChg>
  </pc:docChgLst>
  <pc:docChgLst>
    <pc:chgData name="Буторин Дмитрий Николаевич" userId="S::stud003946359@study.utmn.ru::a55aa623-213f-4e37-aa2e-3cb21b5ae558" providerId="AD" clId="Web-{899C2331-72AE-48B7-A06E-57F3124A6C08}"/>
    <pc:docChg chg="modSld">
      <pc:chgData name="Буторин Дмитрий Николаевич" userId="S::stud003946359@study.utmn.ru::a55aa623-213f-4e37-aa2e-3cb21b5ae558" providerId="AD" clId="Web-{899C2331-72AE-48B7-A06E-57F3124A6C08}" dt="2020-07-10T05:03:49.237" v="2" actId="20577"/>
      <pc:docMkLst>
        <pc:docMk/>
      </pc:docMkLst>
      <pc:sldChg chg="modSp">
        <pc:chgData name="Буторин Дмитрий Николаевич" userId="S::stud003946359@study.utmn.ru::a55aa623-213f-4e37-aa2e-3cb21b5ae558" providerId="AD" clId="Web-{899C2331-72AE-48B7-A06E-57F3124A6C08}" dt="2020-07-10T05:03:49.237" v="1" actId="20577"/>
        <pc:sldMkLst>
          <pc:docMk/>
          <pc:sldMk cId="2548607038" sldId="258"/>
        </pc:sldMkLst>
        <pc:spChg chg="mod">
          <ac:chgData name="Буторин Дмитрий Николаевич" userId="S::stud003946359@study.utmn.ru::a55aa623-213f-4e37-aa2e-3cb21b5ae558" providerId="AD" clId="Web-{899C2331-72AE-48B7-A06E-57F3124A6C08}" dt="2020-07-10T05:03:49.237" v="1" actId="20577"/>
          <ac:spMkLst>
            <pc:docMk/>
            <pc:sldMk cId="2548607038" sldId="258"/>
            <ac:spMk id="3" creationId="{C360DEED-9003-40B4-B681-3AD8CD718394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650CE676-D027-4230-A78E-CF23031EE148}"/>
    <pc:docChg chg="addSld modSld">
      <pc:chgData name="Доброванова Людмила Юрьевна" userId="S::stud0000102991@study.utmn.ru::f07cfa04-df33-4132-aa01-d2f765e64c4f" providerId="AD" clId="Web-{650CE676-D027-4230-A78E-CF23031EE148}" dt="2020-07-08T09:15:46.394" v="276" actId="1076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650CE676-D027-4230-A78E-CF23031EE148}" dt="2020-07-08T09:14:02.502" v="244" actId="1076"/>
        <pc:sldMkLst>
          <pc:docMk/>
          <pc:sldMk cId="2548607038" sldId="258"/>
        </pc:sldMkLst>
        <pc:spChg chg="mod">
          <ac:chgData name="Доброванова Людмила Юрьевна" userId="S::stud0000102991@study.utmn.ru::f07cfa04-df33-4132-aa01-d2f765e64c4f" providerId="AD" clId="Web-{650CE676-D027-4230-A78E-CF23031EE148}" dt="2020-07-08T09:13:21.924" v="233" actId="20577"/>
          <ac:spMkLst>
            <pc:docMk/>
            <pc:sldMk cId="2548607038" sldId="258"/>
            <ac:spMk id="2" creationId="{748E2980-F9F8-48FD-945B-FD430EE2246F}"/>
          </ac:spMkLst>
        </pc:spChg>
        <pc:spChg chg="mod">
          <ac:chgData name="Доброванова Людмила Юрьевна" userId="S::stud0000102991@study.utmn.ru::f07cfa04-df33-4132-aa01-d2f765e64c4f" providerId="AD" clId="Web-{650CE676-D027-4230-A78E-CF23031EE148}" dt="2020-07-08T09:14:02.502" v="244" actId="1076"/>
          <ac:spMkLst>
            <pc:docMk/>
            <pc:sldMk cId="2548607038" sldId="258"/>
            <ac:spMk id="3" creationId="{C360DEED-9003-40B4-B681-3AD8CD718394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650CE676-D027-4230-A78E-CF23031EE148}" dt="2020-07-08T09:15:00.893" v="265" actId="14100"/>
        <pc:sldMkLst>
          <pc:docMk/>
          <pc:sldMk cId="2941563629" sldId="260"/>
        </pc:sldMkLst>
        <pc:spChg chg="mod">
          <ac:chgData name="Доброванова Людмила Юрьевна" userId="S::stud0000102991@study.utmn.ru::f07cfa04-df33-4132-aa01-d2f765e64c4f" providerId="AD" clId="Web-{650CE676-D027-4230-A78E-CF23031EE148}" dt="2020-07-08T09:14:36.284" v="253" actId="20577"/>
          <ac:spMkLst>
            <pc:docMk/>
            <pc:sldMk cId="2941563629" sldId="260"/>
            <ac:spMk id="2" creationId="{3C87B632-7CDA-4BC1-9215-AF9CA434C455}"/>
          </ac:spMkLst>
        </pc:spChg>
        <pc:spChg chg="mod">
          <ac:chgData name="Доброванова Людмила Юрьевна" userId="S::stud0000102991@study.utmn.ru::f07cfa04-df33-4132-aa01-d2f765e64c4f" providerId="AD" clId="Web-{650CE676-D027-4230-A78E-CF23031EE148}" dt="2020-07-08T09:15:00.893" v="265" actId="14100"/>
          <ac:spMkLst>
            <pc:docMk/>
            <pc:sldMk cId="2941563629" sldId="260"/>
            <ac:spMk id="11" creationId="{35459D66-B3A5-487B-94C7-9210B1A5CDED}"/>
          </ac:spMkLst>
        </pc:spChg>
      </pc:sldChg>
      <pc:sldChg chg="modSp">
        <pc:chgData name="Доброванова Людмила Юрьевна" userId="S::stud0000102991@study.utmn.ru::f07cfa04-df33-4132-aa01-d2f765e64c4f" providerId="AD" clId="Web-{650CE676-D027-4230-A78E-CF23031EE148}" dt="2020-07-08T09:15:46.394" v="276" actId="1076"/>
        <pc:sldMkLst>
          <pc:docMk/>
          <pc:sldMk cId="500909720" sldId="264"/>
        </pc:sldMkLst>
        <pc:spChg chg="mod">
          <ac:chgData name="Доброванова Людмила Юрьевна" userId="S::stud0000102991@study.utmn.ru::f07cfa04-df33-4132-aa01-d2f765e64c4f" providerId="AD" clId="Web-{650CE676-D027-4230-A78E-CF23031EE148}" dt="2020-07-08T09:15:46.394" v="276" actId="1076"/>
          <ac:spMkLst>
            <pc:docMk/>
            <pc:sldMk cId="500909720" sldId="264"/>
            <ac:spMk id="25" creationId="{8CF72471-CD97-4884-8AD3-808BA9F90B0C}"/>
          </ac:spMkLst>
        </pc:spChg>
        <pc:picChg chg="mod">
          <ac:chgData name="Доброванова Людмила Юрьевна" userId="S::stud0000102991@study.utmn.ru::f07cfa04-df33-4132-aa01-d2f765e64c4f" providerId="AD" clId="Web-{650CE676-D027-4230-A78E-CF23031EE148}" dt="2020-07-08T09:11:55.688" v="230" actId="1076"/>
          <ac:picMkLst>
            <pc:docMk/>
            <pc:sldMk cId="500909720" sldId="264"/>
            <ac:picMk id="5" creationId="{74D8EB98-EA76-4232-9167-886BF1BEE27D}"/>
          </ac:picMkLst>
        </pc:picChg>
      </pc:sldChg>
      <pc:sldChg chg="addSp delSp modSp new">
        <pc:chgData name="Доброванова Людмила Юрьевна" userId="S::stud0000102991@study.utmn.ru::f07cfa04-df33-4132-aa01-d2f765e64c4f" providerId="AD" clId="Web-{650CE676-D027-4230-A78E-CF23031EE148}" dt="2020-07-08T09:10:39.375" v="227" actId="1076"/>
        <pc:sldMkLst>
          <pc:docMk/>
          <pc:sldMk cId="2252712173" sldId="265"/>
        </pc:sldMkLst>
        <pc:spChg chg="mod">
          <ac:chgData name="Доброванова Людмила Юрьевна" userId="S::stud0000102991@study.utmn.ru::f07cfa04-df33-4132-aa01-d2f765e64c4f" providerId="AD" clId="Web-{650CE676-D027-4230-A78E-CF23031EE148}" dt="2020-07-08T08:50:28.831" v="58" actId="20577"/>
          <ac:spMkLst>
            <pc:docMk/>
            <pc:sldMk cId="2252712173" sldId="265"/>
            <ac:spMk id="2" creationId="{81CCA2D2-3DC7-4BF9-B2CC-A6CB959AA3E1}"/>
          </ac:spMkLst>
        </pc:spChg>
        <pc:spChg chg="del">
          <ac:chgData name="Доброванова Людмила Юрьевна" userId="S::stud0000102991@study.utmn.ru::f07cfa04-df33-4132-aa01-d2f765e64c4f" providerId="AD" clId="Web-{650CE676-D027-4230-A78E-CF23031EE148}" dt="2020-07-08T08:52:24.316" v="61"/>
          <ac:spMkLst>
            <pc:docMk/>
            <pc:sldMk cId="2252712173" sldId="265"/>
            <ac:spMk id="3" creationId="{E47460E1-1B97-456A-8133-B196D175D2FD}"/>
          </ac:spMkLst>
        </pc:spChg>
        <pc:picChg chg="add mod ord">
          <ac:chgData name="Доброванова Людмила Юрьевна" userId="S::stud0000102991@study.utmn.ru::f07cfa04-df33-4132-aa01-d2f765e64c4f" providerId="AD" clId="Web-{650CE676-D027-4230-A78E-CF23031EE148}" dt="2020-07-08T08:55:53.709" v="76" actId="1076"/>
          <ac:picMkLst>
            <pc:docMk/>
            <pc:sldMk cId="2252712173" sldId="265"/>
            <ac:picMk id="4" creationId="{B2B00072-712E-445C-81F7-FDA9256CFFD1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8:54:39.552" v="74" actId="1076"/>
          <ac:picMkLst>
            <pc:docMk/>
            <pc:sldMk cId="2252712173" sldId="265"/>
            <ac:picMk id="5" creationId="{0E15804E-2B0E-4095-9D84-808656074F4D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8:56:22.413" v="81" actId="1076"/>
          <ac:picMkLst>
            <pc:docMk/>
            <pc:sldMk cId="2252712173" sldId="265"/>
            <ac:picMk id="6" creationId="{6DF53335-2346-47F3-A06A-6683691F0CEB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8:57:26.179" v="85" actId="1076"/>
          <ac:picMkLst>
            <pc:docMk/>
            <pc:sldMk cId="2252712173" sldId="265"/>
            <ac:picMk id="7" creationId="{49DF0E21-BC4A-41B7-AAD2-99257AEB9F73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8:58:44.742" v="94" actId="1076"/>
          <ac:picMkLst>
            <pc:docMk/>
            <pc:sldMk cId="2252712173" sldId="265"/>
            <ac:picMk id="8" creationId="{D9B4BF84-045C-47AD-84F8-F6533F50C369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8:58:57.055" v="97" actId="14100"/>
          <ac:picMkLst>
            <pc:docMk/>
            <pc:sldMk cId="2252712173" sldId="265"/>
            <ac:picMk id="9" creationId="{6936A123-6C21-47C1-B198-72327E65803F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0:12.446" v="102" actId="1076"/>
          <ac:picMkLst>
            <pc:docMk/>
            <pc:sldMk cId="2252712173" sldId="265"/>
            <ac:picMk id="10" creationId="{080B46A3-4ABD-46BD-B7CF-9A64B64A4BA6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1:17.541" v="106" actId="1076"/>
          <ac:picMkLst>
            <pc:docMk/>
            <pc:sldMk cId="2252712173" sldId="265"/>
            <ac:picMk id="11" creationId="{42E59841-A6DC-43AD-B2BD-72CAE9968387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8:06.373" v="188" actId="1076"/>
          <ac:picMkLst>
            <pc:docMk/>
            <pc:sldMk cId="2252712173" sldId="265"/>
            <ac:picMk id="12" creationId="{0D74C3DE-2971-46FB-974B-8CB1370F1580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8:36.499" v="194" actId="1076"/>
          <ac:picMkLst>
            <pc:docMk/>
            <pc:sldMk cId="2252712173" sldId="265"/>
            <ac:picMk id="13" creationId="{B24450DB-90D2-4677-B8B1-1E4D4F163A8E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8:19.889" v="191" actId="1076"/>
          <ac:picMkLst>
            <pc:docMk/>
            <pc:sldMk cId="2252712173" sldId="265"/>
            <ac:picMk id="14" creationId="{929D8ACA-1154-41A5-8F83-B49BBA1F4853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8:47.389" v="197" actId="1076"/>
          <ac:picMkLst>
            <pc:docMk/>
            <pc:sldMk cId="2252712173" sldId="265"/>
            <ac:picMk id="15" creationId="{34CA6D8A-264A-402B-ADD5-405DDE25FAC2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9:02.936" v="201" actId="1076"/>
          <ac:picMkLst>
            <pc:docMk/>
            <pc:sldMk cId="2252712173" sldId="265"/>
            <ac:picMk id="16" creationId="{B5ECE655-C7F5-4224-99EF-4FDC6F2911C2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9:12.374" v="204" actId="1076"/>
          <ac:picMkLst>
            <pc:docMk/>
            <pc:sldMk cId="2252712173" sldId="265"/>
            <ac:picMk id="17" creationId="{83F3677C-0994-4028-9B89-3C2276BFE5DF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09:57.609" v="217" actId="1076"/>
          <ac:picMkLst>
            <pc:docMk/>
            <pc:sldMk cId="2252712173" sldId="265"/>
            <ac:picMk id="18" creationId="{0A97A8EC-9D46-489D-B279-E2964C6C3323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10:12.953" v="221" actId="1076"/>
          <ac:picMkLst>
            <pc:docMk/>
            <pc:sldMk cId="2252712173" sldId="265"/>
            <ac:picMk id="19" creationId="{C03E491C-8EA9-4A83-AFEC-7B626F4C2B9A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10:25.422" v="224" actId="1076"/>
          <ac:picMkLst>
            <pc:docMk/>
            <pc:sldMk cId="2252712173" sldId="265"/>
            <ac:picMk id="20" creationId="{7E28D4FE-1B9C-4B62-B813-0F8D540D9FB7}"/>
          </ac:picMkLst>
        </pc:picChg>
        <pc:picChg chg="add mod">
          <ac:chgData name="Доброванова Людмила Юрьевна" userId="S::stud0000102991@study.utmn.ru::f07cfa04-df33-4132-aa01-d2f765e64c4f" providerId="AD" clId="Web-{650CE676-D027-4230-A78E-CF23031EE148}" dt="2020-07-08T09:10:39.375" v="227" actId="1076"/>
          <ac:picMkLst>
            <pc:docMk/>
            <pc:sldMk cId="2252712173" sldId="265"/>
            <ac:picMk id="21" creationId="{2980F4D5-4F30-4DD8-8515-44869FEAE15A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1E988E0A-FF8E-40FA-8733-6A2D1AFB11D8}"/>
    <pc:docChg chg="modSld">
      <pc:chgData name="Доброванова Людмила Юрьевна" userId="S::stud0000102991@study.utmn.ru::f07cfa04-df33-4132-aa01-d2f765e64c4f" providerId="AD" clId="Web-{1E988E0A-FF8E-40FA-8733-6A2D1AFB11D8}" dt="2020-07-10T04:47:14.798" v="45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1E988E0A-FF8E-40FA-8733-6A2D1AFB11D8}" dt="2020-07-10T04:47:14.798" v="44" actId="20577"/>
        <pc:sldMkLst>
          <pc:docMk/>
          <pc:sldMk cId="1196749573" sldId="263"/>
        </pc:sldMkLst>
        <pc:spChg chg="mod">
          <ac:chgData name="Доброванова Людмила Юрьевна" userId="S::stud0000102991@study.utmn.ru::f07cfa04-df33-4132-aa01-d2f765e64c4f" providerId="AD" clId="Web-{1E988E0A-FF8E-40FA-8733-6A2D1AFB11D8}" dt="2020-07-10T04:47:14.798" v="44" actId="20577"/>
          <ac:spMkLst>
            <pc:docMk/>
            <pc:sldMk cId="1196749573" sldId="263"/>
            <ac:spMk id="2" creationId="{A2227AE1-61F3-47B5-AF40-D45BBE7C6EB2}"/>
          </ac:spMkLst>
        </pc:spChg>
        <pc:spChg chg="mod">
          <ac:chgData name="Доброванова Людмила Юрьевна" userId="S::stud0000102991@study.utmn.ru::f07cfa04-df33-4132-aa01-d2f765e64c4f" providerId="AD" clId="Web-{1E988E0A-FF8E-40FA-8733-6A2D1AFB11D8}" dt="2020-07-10T04:47:06.517" v="41" actId="1076"/>
          <ac:spMkLst>
            <pc:docMk/>
            <pc:sldMk cId="1196749573" sldId="263"/>
            <ac:spMk id="3" creationId="{E1D61866-F401-47F8-AFE9-D181C9ED2344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E312D5D5-4EC0-4132-905E-9E2391967D2C}"/>
    <pc:docChg chg="modSld">
      <pc:chgData name="Бабин Евгений Геннадьевич" userId="S::stud0000193149@study.utmn.ru::771f3097-f50a-42ef-81df-b7efc0683def" providerId="AD" clId="Web-{E312D5D5-4EC0-4132-905E-9E2391967D2C}" dt="2020-07-09T06:51:49.527" v="113" actId="20577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E312D5D5-4EC0-4132-905E-9E2391967D2C}" dt="2020-07-09T06:45:05.949" v="87" actId="20577"/>
        <pc:sldMkLst>
          <pc:docMk/>
          <pc:sldMk cId="2252712173" sldId="265"/>
        </pc:sldMkLst>
        <pc:spChg chg="mod">
          <ac:chgData name="Бабин Евгений Геннадьевич" userId="S::stud0000193149@study.utmn.ru::771f3097-f50a-42ef-81df-b7efc0683def" providerId="AD" clId="Web-{E312D5D5-4EC0-4132-905E-9E2391967D2C}" dt="2020-07-09T06:45:05.949" v="87" actId="20577"/>
          <ac:spMkLst>
            <pc:docMk/>
            <pc:sldMk cId="2252712173" sldId="265"/>
            <ac:spMk id="2" creationId="{81CCA2D2-3DC7-4BF9-B2CC-A6CB959AA3E1}"/>
          </ac:spMkLst>
        </pc:spChg>
        <pc:spChg chg="add del mod">
          <ac:chgData name="Бабин Евгений Геннадьевич" userId="S::stud0000193149@study.utmn.ru::771f3097-f50a-42ef-81df-b7efc0683def" providerId="AD" clId="Web-{E312D5D5-4EC0-4132-905E-9E2391967D2C}" dt="2020-07-09T06:43:56.465" v="73"/>
          <ac:spMkLst>
            <pc:docMk/>
            <pc:sldMk cId="2252712173" sldId="265"/>
            <ac:spMk id="22" creationId="{B4502592-464C-4185-ABC2-62F26DF2096D}"/>
          </ac:spMkLst>
        </pc:spChg>
        <pc:spChg chg="add mod">
          <ac:chgData name="Бабин Евгений Геннадьевич" userId="S::stud0000193149@study.utmn.ru::771f3097-f50a-42ef-81df-b7efc0683def" providerId="AD" clId="Web-{E312D5D5-4EC0-4132-905E-9E2391967D2C}" dt="2020-07-09T06:44:17.590" v="82" actId="1076"/>
          <ac:spMkLst>
            <pc:docMk/>
            <pc:sldMk cId="2252712173" sldId="265"/>
            <ac:spMk id="24" creationId="{E76EE1C6-8B08-4B2E-8AFE-842416E828A1}"/>
          </ac:spMkLst>
        </pc:spChg>
        <pc:spChg chg="add mod">
          <ac:chgData name="Бабин Евгений Геннадьевич" userId="S::stud0000193149@study.utmn.ru::771f3097-f50a-42ef-81df-b7efc0683def" providerId="AD" clId="Web-{E312D5D5-4EC0-4132-905E-9E2391967D2C}" dt="2020-07-09T06:44:15.683" v="81" actId="1076"/>
          <ac:spMkLst>
            <pc:docMk/>
            <pc:sldMk cId="2252712173" sldId="265"/>
            <ac:spMk id="26" creationId="{BD66139E-F8AA-41A9-8524-6A0F10E92BA0}"/>
          </ac:spMkLst>
        </pc:spChg>
        <pc:picChg chg="del">
          <ac:chgData name="Бабин Евгений Геннадьевич" userId="S::stud0000193149@study.utmn.ru::771f3097-f50a-42ef-81df-b7efc0683def" providerId="AD" clId="Web-{E312D5D5-4EC0-4132-905E-9E2391967D2C}" dt="2020-07-09T06:43:45.011" v="71"/>
          <ac:picMkLst>
            <pc:docMk/>
            <pc:sldMk cId="2252712173" sldId="265"/>
            <ac:picMk id="4" creationId="{B2B00072-712E-445C-81F7-FDA9256CFFD1}"/>
          </ac:picMkLst>
        </pc:picChg>
        <pc:picChg chg="del">
          <ac:chgData name="Бабин Евгений Геннадьевич" userId="S::stud0000193149@study.utmn.ru::771f3097-f50a-42ef-81df-b7efc0683def" providerId="AD" clId="Web-{E312D5D5-4EC0-4132-905E-9E2391967D2C}" dt="2020-07-09T06:43:45.730" v="72"/>
          <ac:picMkLst>
            <pc:docMk/>
            <pc:sldMk cId="2252712173" sldId="265"/>
            <ac:picMk id="5" creationId="{0E15804E-2B0E-4095-9D84-808656074F4D}"/>
          </ac:picMkLst>
        </pc:picChg>
        <pc:picChg chg="del">
          <ac:chgData name="Бабин Евгений Геннадьевич" userId="S::stud0000193149@study.utmn.ru::771f3097-f50a-42ef-81df-b7efc0683def" providerId="AD" clId="Web-{E312D5D5-4EC0-4132-905E-9E2391967D2C}" dt="2020-07-09T06:43:57.418" v="74"/>
          <ac:picMkLst>
            <pc:docMk/>
            <pc:sldMk cId="2252712173" sldId="265"/>
            <ac:picMk id="8" creationId="{D9B4BF84-045C-47AD-84F8-F6533F50C369}"/>
          </ac:picMkLst>
        </pc:picChg>
        <pc:picChg chg="del">
          <ac:chgData name="Бабин Евгений Геннадьевич" userId="S::stud0000193149@study.utmn.ru::771f3097-f50a-42ef-81df-b7efc0683def" providerId="AD" clId="Web-{E312D5D5-4EC0-4132-905E-9E2391967D2C}" dt="2020-07-09T06:43:57.980" v="75"/>
          <ac:picMkLst>
            <pc:docMk/>
            <pc:sldMk cId="2252712173" sldId="265"/>
            <ac:picMk id="10" creationId="{080B46A3-4ABD-46BD-B7CF-9A64B64A4BA6}"/>
          </ac:picMkLst>
        </pc:picChg>
        <pc:picChg chg="del">
          <ac:chgData name="Бабин Евгений Геннадьевич" userId="S::stud0000193149@study.utmn.ru::771f3097-f50a-42ef-81df-b7efc0683def" providerId="AD" clId="Web-{E312D5D5-4EC0-4132-905E-9E2391967D2C}" dt="2020-07-09T06:43:58.340" v="76"/>
          <ac:picMkLst>
            <pc:docMk/>
            <pc:sldMk cId="2252712173" sldId="265"/>
            <ac:picMk id="12" creationId="{0D74C3DE-2971-46FB-974B-8CB1370F1580}"/>
          </ac:picMkLst>
        </pc:picChg>
        <pc:picChg chg="del">
          <ac:chgData name="Бабин Евгений Геннадьевич" userId="S::stud0000193149@study.utmn.ru::771f3097-f50a-42ef-81df-b7efc0683def" providerId="AD" clId="Web-{E312D5D5-4EC0-4132-905E-9E2391967D2C}" dt="2020-07-09T06:43:59.386" v="77"/>
          <ac:picMkLst>
            <pc:docMk/>
            <pc:sldMk cId="2252712173" sldId="265"/>
            <ac:picMk id="14" creationId="{929D8ACA-1154-41A5-8F83-B49BBA1F4853}"/>
          </ac:picMkLst>
        </pc:picChg>
      </pc:sldChg>
      <pc:sldChg chg="modSp">
        <pc:chgData name="Бабин Евгений Геннадьевич" userId="S::stud0000193149@study.utmn.ru::771f3097-f50a-42ef-81df-b7efc0683def" providerId="AD" clId="Web-{E312D5D5-4EC0-4132-905E-9E2391967D2C}" dt="2020-07-09T06:51:48.105" v="111" actId="20577"/>
        <pc:sldMkLst>
          <pc:docMk/>
          <pc:sldMk cId="724427091" sldId="266"/>
        </pc:sldMkLst>
        <pc:spChg chg="mod">
          <ac:chgData name="Бабин Евгений Геннадьевич" userId="S::stud0000193149@study.utmn.ru::771f3097-f50a-42ef-81df-b7efc0683def" providerId="AD" clId="Web-{E312D5D5-4EC0-4132-905E-9E2391967D2C}" dt="2020-07-09T06:51:48.105" v="111" actId="20577"/>
          <ac:spMkLst>
            <pc:docMk/>
            <pc:sldMk cId="724427091" sldId="266"/>
            <ac:spMk id="3" creationId="{44B5A296-CF8A-4FBF-B3C4-1E73C788C25E}"/>
          </ac:spMkLst>
        </pc:spChg>
      </pc:sldChg>
      <pc:sldChg chg="addSp delSp modSp">
        <pc:chgData name="Бабин Евгений Геннадьевич" userId="S::stud0000193149@study.utmn.ru::771f3097-f50a-42ef-81df-b7efc0683def" providerId="AD" clId="Web-{E312D5D5-4EC0-4132-905E-9E2391967D2C}" dt="2020-07-09T06:49:00.105" v="110" actId="1076"/>
        <pc:sldMkLst>
          <pc:docMk/>
          <pc:sldMk cId="1255380446" sldId="267"/>
        </pc:sldMkLst>
        <pc:spChg chg="mod">
          <ac:chgData name="Бабин Евгений Геннадьевич" userId="S::stud0000193149@study.utmn.ru::771f3097-f50a-42ef-81df-b7efc0683def" providerId="AD" clId="Web-{E312D5D5-4EC0-4132-905E-9E2391967D2C}" dt="2020-07-09T06:45:22.308" v="101" actId="20577"/>
          <ac:spMkLst>
            <pc:docMk/>
            <pc:sldMk cId="1255380446" sldId="267"/>
            <ac:spMk id="2" creationId="{F963C0DE-A213-4E69-B9E3-2D25DA65C714}"/>
          </ac:spMkLst>
        </pc:spChg>
        <pc:spChg chg="del">
          <ac:chgData name="Бабин Евгений Геннадьевич" userId="S::stud0000193149@study.utmn.ru::771f3097-f50a-42ef-81df-b7efc0683def" providerId="AD" clId="Web-{E312D5D5-4EC0-4132-905E-9E2391967D2C}" dt="2020-07-09T06:47:24.324" v="104"/>
          <ac:spMkLst>
            <pc:docMk/>
            <pc:sldMk cId="1255380446" sldId="267"/>
            <ac:spMk id="3" creationId="{9EBECC51-5496-43AE-9220-3B8D007D6EF2}"/>
          </ac:spMkLst>
        </pc:spChg>
        <pc:picChg chg="add mod ord">
          <ac:chgData name="Бабин Евгений Геннадьевич" userId="S::stud0000193149@study.utmn.ru::771f3097-f50a-42ef-81df-b7efc0683def" providerId="AD" clId="Web-{E312D5D5-4EC0-4132-905E-9E2391967D2C}" dt="2020-07-09T06:48:57.683" v="109" actId="1076"/>
          <ac:picMkLst>
            <pc:docMk/>
            <pc:sldMk cId="1255380446" sldId="267"/>
            <ac:picMk id="4" creationId="{2402A3B4-32FC-4203-894D-0851B5B909AF}"/>
          </ac:picMkLst>
        </pc:picChg>
        <pc:picChg chg="add mod">
          <ac:chgData name="Бабин Евгений Геннадьевич" userId="S::stud0000193149@study.utmn.ru::771f3097-f50a-42ef-81df-b7efc0683def" providerId="AD" clId="Web-{E312D5D5-4EC0-4132-905E-9E2391967D2C}" dt="2020-07-09T06:49:00.105" v="110" actId="1076"/>
          <ac:picMkLst>
            <pc:docMk/>
            <pc:sldMk cId="1255380446" sldId="267"/>
            <ac:picMk id="5" creationId="{C26D0B5C-FF71-4978-8F3E-2DDA9279F124}"/>
          </ac:picMkLst>
        </pc:picChg>
      </pc:sldChg>
      <pc:sldChg chg="addSp modSp">
        <pc:chgData name="Бабин Евгений Геннадьевич" userId="S::stud0000193149@study.utmn.ru::771f3097-f50a-42ef-81df-b7efc0683def" providerId="AD" clId="Web-{E312D5D5-4EC0-4132-905E-9E2391967D2C}" dt="2020-07-09T06:44:09.011" v="79" actId="1076"/>
        <pc:sldMkLst>
          <pc:docMk/>
          <pc:sldMk cId="1151728200" sldId="269"/>
        </pc:sldMkLst>
        <pc:spChg chg="add mod">
          <ac:chgData name="Бабин Евгений Геннадьевич" userId="S::stud0000193149@study.utmn.ru::771f3097-f50a-42ef-81df-b7efc0683def" providerId="AD" clId="Web-{E312D5D5-4EC0-4132-905E-9E2391967D2C}" dt="2020-07-09T06:44:09.011" v="79" actId="1076"/>
          <ac:spMkLst>
            <pc:docMk/>
            <pc:sldMk cId="1151728200" sldId="269"/>
            <ac:spMk id="4" creationId="{5BA4E65C-C106-4EF3-9BF2-EA802DC73563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6F4535CD-CF52-407E-9BC2-15A76ABB6FB1}"/>
    <pc:docChg chg="sldOrd">
      <pc:chgData name="Бабин Евгений Геннадьевич" userId="S::stud0000193149@study.utmn.ru::771f3097-f50a-42ef-81df-b7efc0683def" providerId="AD" clId="Web-{6F4535CD-CF52-407E-9BC2-15A76ABB6FB1}" dt="2020-07-09T08:44:31.954" v="0"/>
      <pc:docMkLst>
        <pc:docMk/>
      </pc:docMkLst>
      <pc:sldChg chg="ord">
        <pc:chgData name="Бабин Евгений Геннадьевич" userId="S::stud0000193149@study.utmn.ru::771f3097-f50a-42ef-81df-b7efc0683def" providerId="AD" clId="Web-{6F4535CD-CF52-407E-9BC2-15A76ABB6FB1}" dt="2020-07-09T08:44:31.954" v="0"/>
        <pc:sldMkLst>
          <pc:docMk/>
          <pc:sldMk cId="2252712173" sldId="265"/>
        </pc:sldMkLst>
      </pc:sldChg>
    </pc:docChg>
  </pc:docChgLst>
  <pc:docChgLst>
    <pc:chgData name="Буторин Дмитрий Николаевич" userId="S::stud003946359@study.utmn.ru::a55aa623-213f-4e37-aa2e-3cb21b5ae558" providerId="AD" clId="Web-{C2D534F4-C9E0-49BC-9CE7-259D662EB4B2}"/>
    <pc:docChg chg="modSld">
      <pc:chgData name="Буторин Дмитрий Николаевич" userId="S::stud003946359@study.utmn.ru::a55aa623-213f-4e37-aa2e-3cb21b5ae558" providerId="AD" clId="Web-{C2D534F4-C9E0-49BC-9CE7-259D662EB4B2}" dt="2020-07-10T06:09:34.457" v="115" actId="20577"/>
      <pc:docMkLst>
        <pc:docMk/>
      </pc:docMkLst>
      <pc:sldChg chg="modSp">
        <pc:chgData name="Буторин Дмитрий Николаевич" userId="S::stud003946359@study.utmn.ru::a55aa623-213f-4e37-aa2e-3cb21b5ae558" providerId="AD" clId="Web-{C2D534F4-C9E0-49BC-9CE7-259D662EB4B2}" dt="2020-07-10T06:05:48.940" v="2" actId="20577"/>
        <pc:sldMkLst>
          <pc:docMk/>
          <pc:sldMk cId="2548607038" sldId="258"/>
        </pc:sldMkLst>
        <pc:spChg chg="mod">
          <ac:chgData name="Буторин Дмитрий Николаевич" userId="S::stud003946359@study.utmn.ru::a55aa623-213f-4e37-aa2e-3cb21b5ae558" providerId="AD" clId="Web-{C2D534F4-C9E0-49BC-9CE7-259D662EB4B2}" dt="2020-07-10T06:05:48.940" v="2" actId="20577"/>
          <ac:spMkLst>
            <pc:docMk/>
            <pc:sldMk cId="2548607038" sldId="258"/>
            <ac:spMk id="3" creationId="{C360DEED-9003-40B4-B681-3AD8CD718394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C2D534F4-C9E0-49BC-9CE7-259D662EB4B2}" dt="2020-07-10T06:09:19.942" v="108" actId="20577"/>
        <pc:sldMkLst>
          <pc:docMk/>
          <pc:sldMk cId="500909720" sldId="264"/>
        </pc:sldMkLst>
        <pc:spChg chg="mod">
          <ac:chgData name="Буторин Дмитрий Николаевич" userId="S::stud003946359@study.utmn.ru::a55aa623-213f-4e37-aa2e-3cb21b5ae558" providerId="AD" clId="Web-{C2D534F4-C9E0-49BC-9CE7-259D662EB4B2}" dt="2020-07-10T06:08:57.691" v="96" actId="20577"/>
          <ac:spMkLst>
            <pc:docMk/>
            <pc:sldMk cId="500909720" sldId="264"/>
            <ac:spMk id="14" creationId="{9AC2C65A-4FC5-478B-8702-1E984351A11F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9:03.895" v="99" actId="20577"/>
          <ac:spMkLst>
            <pc:docMk/>
            <pc:sldMk cId="500909720" sldId="264"/>
            <ac:spMk id="15" creationId="{69CAF126-EA1A-4566-BA0D-AF59D33A9048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9:19.942" v="108" actId="20577"/>
          <ac:spMkLst>
            <pc:docMk/>
            <pc:sldMk cId="500909720" sldId="264"/>
            <ac:spMk id="16" creationId="{D50408B1-B6E8-4429-B0E5-62C303BD2B3B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9:16.238" v="105" actId="20577"/>
          <ac:spMkLst>
            <pc:docMk/>
            <pc:sldMk cId="500909720" sldId="264"/>
            <ac:spMk id="17" creationId="{9BCC35D2-A4D0-43A6-93C3-6E81D7811D5C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9:08.551" v="102" actId="20577"/>
          <ac:spMkLst>
            <pc:docMk/>
            <pc:sldMk cId="500909720" sldId="264"/>
            <ac:spMk id="18" creationId="{8BD9520E-0289-4541-9C18-F62F4D3AC5FE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8:01.128" v="77" actId="14100"/>
          <ac:spMkLst>
            <pc:docMk/>
            <pc:sldMk cId="500909720" sldId="264"/>
            <ac:spMk id="25" creationId="{8CF72471-CD97-4884-8AD3-808BA9F90B0C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C2D534F4-C9E0-49BC-9CE7-259D662EB4B2}" dt="2020-07-10T06:07:46.738" v="72" actId="1076"/>
        <pc:sldMkLst>
          <pc:docMk/>
          <pc:sldMk cId="2252712173" sldId="265"/>
        </pc:sldMkLst>
        <pc:spChg chg="mod">
          <ac:chgData name="Буторин Дмитрий Николаевич" userId="S::stud003946359@study.utmn.ru::a55aa623-213f-4e37-aa2e-3cb21b5ae558" providerId="AD" clId="Web-{C2D534F4-C9E0-49BC-9CE7-259D662EB4B2}" dt="2020-07-10T06:07:46.738" v="72" actId="1076"/>
          <ac:spMkLst>
            <pc:docMk/>
            <pc:sldMk cId="2252712173" sldId="265"/>
            <ac:spMk id="24" creationId="{E76EE1C6-8B08-4B2E-8AFE-842416E828A1}"/>
          </ac:spMkLst>
        </pc:spChg>
        <pc:spChg chg="mod">
          <ac:chgData name="Буторин Дмитрий Николаевич" userId="S::stud003946359@study.utmn.ru::a55aa623-213f-4e37-aa2e-3cb21b5ae558" providerId="AD" clId="Web-{C2D534F4-C9E0-49BC-9CE7-259D662EB4B2}" dt="2020-07-10T06:07:42.409" v="71" actId="1076"/>
          <ac:spMkLst>
            <pc:docMk/>
            <pc:sldMk cId="2252712173" sldId="265"/>
            <ac:spMk id="26" creationId="{BD66139E-F8AA-41A9-8524-6A0F10E92BA0}"/>
          </ac:spMkLst>
        </pc:spChg>
      </pc:sldChg>
      <pc:sldChg chg="modSp">
        <pc:chgData name="Буторин Дмитрий Николаевич" userId="S::stud003946359@study.utmn.ru::a55aa623-213f-4e37-aa2e-3cb21b5ae558" providerId="AD" clId="Web-{C2D534F4-C9E0-49BC-9CE7-259D662EB4B2}" dt="2020-07-10T06:09:31.160" v="113" actId="20577"/>
        <pc:sldMkLst>
          <pc:docMk/>
          <pc:sldMk cId="3804447906" sldId="270"/>
        </pc:sldMkLst>
        <pc:spChg chg="mod">
          <ac:chgData name="Буторин Дмитрий Николаевич" userId="S::stud003946359@study.utmn.ru::a55aa623-213f-4e37-aa2e-3cb21b5ae558" providerId="AD" clId="Web-{C2D534F4-C9E0-49BC-9CE7-259D662EB4B2}" dt="2020-07-10T06:09:31.160" v="113" actId="20577"/>
          <ac:spMkLst>
            <pc:docMk/>
            <pc:sldMk cId="3804447906" sldId="270"/>
            <ac:spMk id="3" creationId="{F07333B6-0F29-4415-9F8D-27A7AEADE9E9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796BA564-13B8-40F3-BF3B-93A9498BF1B6}"/>
    <pc:docChg chg="addSld modSld">
      <pc:chgData name="Бабин Евгений Геннадьевич" userId="S::stud0000193149@study.utmn.ru::771f3097-f50a-42ef-81df-b7efc0683def" providerId="AD" clId="Web-{796BA564-13B8-40F3-BF3B-93A9498BF1B6}" dt="2020-07-09T06:34:24.501" v="33" actId="20577"/>
      <pc:docMkLst>
        <pc:docMk/>
      </pc:docMkLst>
      <pc:sldChg chg="delSp modSp add replId">
        <pc:chgData name="Бабин Евгений Геннадьевич" userId="S::stud0000193149@study.utmn.ru::771f3097-f50a-42ef-81df-b7efc0683def" providerId="AD" clId="Web-{796BA564-13B8-40F3-BF3B-93A9498BF1B6}" dt="2020-07-09T06:34:23.579" v="31" actId="20577"/>
        <pc:sldMkLst>
          <pc:docMk/>
          <pc:sldMk cId="1151728200" sldId="269"/>
        </pc:sldMkLst>
        <pc:spChg chg="mod">
          <ac:chgData name="Бабин Евгений Геннадьевич" userId="S::stud0000193149@study.utmn.ru::771f3097-f50a-42ef-81df-b7efc0683def" providerId="AD" clId="Web-{796BA564-13B8-40F3-BF3B-93A9498BF1B6}" dt="2020-07-09T06:34:23.579" v="31" actId="20577"/>
          <ac:spMkLst>
            <pc:docMk/>
            <pc:sldMk cId="1151728200" sldId="269"/>
            <ac:spMk id="2" creationId="{CC01DF64-E6C2-4EF7-B69E-D35BA62B1EFD}"/>
          </ac:spMkLst>
        </pc:spChg>
        <pc:spChg chg="del">
          <ac:chgData name="Бабин Евгений Геннадьевич" userId="S::stud0000193149@study.utmn.ru::771f3097-f50a-42ef-81df-b7efc0683def" providerId="AD" clId="Web-{796BA564-13B8-40F3-BF3B-93A9498BF1B6}" dt="2020-07-09T06:34:02.125" v="4"/>
          <ac:spMkLst>
            <pc:docMk/>
            <pc:sldMk cId="1151728200" sldId="269"/>
            <ac:spMk id="14" creationId="{9AC2C65A-4FC5-478B-8702-1E984351A11F}"/>
          </ac:spMkLst>
        </pc:spChg>
        <pc:spChg chg="del">
          <ac:chgData name="Бабин Евгений Геннадьевич" userId="S::stud0000193149@study.utmn.ru::771f3097-f50a-42ef-81df-b7efc0683def" providerId="AD" clId="Web-{796BA564-13B8-40F3-BF3B-93A9498BF1B6}" dt="2020-07-09T06:34:03" v="5"/>
          <ac:spMkLst>
            <pc:docMk/>
            <pc:sldMk cId="1151728200" sldId="269"/>
            <ac:spMk id="15" creationId="{69CAF126-EA1A-4566-BA0D-AF59D33A9048}"/>
          </ac:spMkLst>
        </pc:spChg>
        <pc:spChg chg="del">
          <ac:chgData name="Бабин Евгений Геннадьевич" userId="S::stud0000193149@study.utmn.ru::771f3097-f50a-42ef-81df-b7efc0683def" providerId="AD" clId="Web-{796BA564-13B8-40F3-BF3B-93A9498BF1B6}" dt="2020-07-09T06:33:59.657" v="1"/>
          <ac:spMkLst>
            <pc:docMk/>
            <pc:sldMk cId="1151728200" sldId="269"/>
            <ac:spMk id="16" creationId="{D50408B1-B6E8-4429-B0E5-62C303BD2B3B}"/>
          </ac:spMkLst>
        </pc:spChg>
        <pc:spChg chg="del">
          <ac:chgData name="Бабин Евгений Геннадьевич" userId="S::stud0000193149@study.utmn.ru::771f3097-f50a-42ef-81df-b7efc0683def" providerId="AD" clId="Web-{796BA564-13B8-40F3-BF3B-93A9498BF1B6}" dt="2020-07-09T06:34:04.094" v="6"/>
          <ac:spMkLst>
            <pc:docMk/>
            <pc:sldMk cId="1151728200" sldId="269"/>
            <ac:spMk id="17" creationId="{9BCC35D2-A4D0-43A6-93C3-6E81D7811D5C}"/>
          </ac:spMkLst>
        </pc:spChg>
        <pc:spChg chg="del">
          <ac:chgData name="Бабин Евгений Геннадьевич" userId="S::stud0000193149@study.utmn.ru::771f3097-f50a-42ef-81df-b7efc0683def" providerId="AD" clId="Web-{796BA564-13B8-40F3-BF3B-93A9498BF1B6}" dt="2020-07-09T06:34:05.141" v="7"/>
          <ac:spMkLst>
            <pc:docMk/>
            <pc:sldMk cId="1151728200" sldId="269"/>
            <ac:spMk id="18" creationId="{8BD9520E-0289-4541-9C18-F62F4D3AC5FE}"/>
          </ac:spMkLst>
        </pc:spChg>
        <pc:spChg chg="mod">
          <ac:chgData name="Бабин Евгений Геннадьевич" userId="S::stud0000193149@study.utmn.ru::771f3097-f50a-42ef-81df-b7efc0683def" providerId="AD" clId="Web-{796BA564-13B8-40F3-BF3B-93A9498BF1B6}" dt="2020-07-09T06:34:10.954" v="13" actId="20577"/>
          <ac:spMkLst>
            <pc:docMk/>
            <pc:sldMk cId="1151728200" sldId="269"/>
            <ac:spMk id="25" creationId="{8CF72471-CD97-4884-8AD3-808BA9F90B0C}"/>
          </ac:spMkLst>
        </pc:spChg>
        <pc:picChg chg="del">
          <ac:chgData name="Бабин Евгений Геннадьевич" userId="S::stud0000193149@study.utmn.ru::771f3097-f50a-42ef-81df-b7efc0683def" providerId="AD" clId="Web-{796BA564-13B8-40F3-BF3B-93A9498BF1B6}" dt="2020-07-09T06:34:01.032" v="3"/>
          <ac:picMkLst>
            <pc:docMk/>
            <pc:sldMk cId="1151728200" sldId="269"/>
            <ac:picMk id="4" creationId="{3358A903-96D5-48B0-8E79-A111320AA116}"/>
          </ac:picMkLst>
        </pc:picChg>
        <pc:picChg chg="del">
          <ac:chgData name="Бабин Евгений Геннадьевич" userId="S::stud0000193149@study.utmn.ru::771f3097-f50a-42ef-81df-b7efc0683def" providerId="AD" clId="Web-{796BA564-13B8-40F3-BF3B-93A9498BF1B6}" dt="2020-07-09T06:34:06.688" v="10"/>
          <ac:picMkLst>
            <pc:docMk/>
            <pc:sldMk cId="1151728200" sldId="269"/>
            <ac:picMk id="6" creationId="{291505BB-0FAE-4E89-A451-1C30C4B2088C}"/>
          </ac:picMkLst>
        </pc:picChg>
        <pc:picChg chg="del">
          <ac:chgData name="Бабин Евгений Геннадьевич" userId="S::stud0000193149@study.utmn.ru::771f3097-f50a-42ef-81df-b7efc0683def" providerId="AD" clId="Web-{796BA564-13B8-40F3-BF3B-93A9498BF1B6}" dt="2020-07-09T06:34:00.469" v="2"/>
          <ac:picMkLst>
            <pc:docMk/>
            <pc:sldMk cId="1151728200" sldId="269"/>
            <ac:picMk id="8" creationId="{D2AA44CE-9AEF-459A-ADE8-C44E927531A2}"/>
          </ac:picMkLst>
        </pc:picChg>
        <pc:picChg chg="del">
          <ac:chgData name="Бабин Евгений Геннадьевич" userId="S::stud0000193149@study.utmn.ru::771f3097-f50a-42ef-81df-b7efc0683def" providerId="AD" clId="Web-{796BA564-13B8-40F3-BF3B-93A9498BF1B6}" dt="2020-07-09T06:34:06.204" v="9"/>
          <ac:picMkLst>
            <pc:docMk/>
            <pc:sldMk cId="1151728200" sldId="269"/>
            <ac:picMk id="9" creationId="{360D7C05-C7B8-41C3-9B1C-CF6EDDD88C0D}"/>
          </ac:picMkLst>
        </pc:picChg>
        <pc:picChg chg="del">
          <ac:chgData name="Бабин Евгений Геннадьевич" userId="S::stud0000193149@study.utmn.ru::771f3097-f50a-42ef-81df-b7efc0683def" providerId="AD" clId="Web-{796BA564-13B8-40F3-BF3B-93A9498BF1B6}" dt="2020-07-09T06:34:05.688" v="8"/>
          <ac:picMkLst>
            <pc:docMk/>
            <pc:sldMk cId="1151728200" sldId="269"/>
            <ac:picMk id="10" creationId="{D9FFB573-69DA-41B8-BEC9-71D48BB6E073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07E2B7C7-6334-4DBC-829F-C893D08B40C8}"/>
    <pc:docChg chg="modSld">
      <pc:chgData name="Доброванова Людмила Юрьевна" userId="S::stud0000102991@study.utmn.ru::f07cfa04-df33-4132-aa01-d2f765e64c4f" providerId="AD" clId="Web-{07E2B7C7-6334-4DBC-829F-C893D08B40C8}" dt="2020-07-10T06:15:18.235" v="13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07E2B7C7-6334-4DBC-829F-C893D08B40C8}" dt="2020-07-10T06:15:18.235" v="12" actId="20577"/>
        <pc:sldMkLst>
          <pc:docMk/>
          <pc:sldMk cId="3804447906" sldId="270"/>
        </pc:sldMkLst>
        <pc:spChg chg="mod">
          <ac:chgData name="Доброванова Людмила Юрьевна" userId="S::stud0000102991@study.utmn.ru::f07cfa04-df33-4132-aa01-d2f765e64c4f" providerId="AD" clId="Web-{07E2B7C7-6334-4DBC-829F-C893D08B40C8}" dt="2020-07-10T06:15:18.235" v="12" actId="20577"/>
          <ac:spMkLst>
            <pc:docMk/>
            <pc:sldMk cId="3804447906" sldId="270"/>
            <ac:spMk id="3" creationId="{F07333B6-0F29-4415-9F8D-27A7AEADE9E9}"/>
          </ac:spMkLst>
        </pc:spChg>
      </pc:sldChg>
    </pc:docChg>
  </pc:docChgLst>
  <pc:docChgLst>
    <pc:chgData name="Доброванова Людмила Юрьевна" userId="S::stud0000102991@study.utmn.ru::f07cfa04-df33-4132-aa01-d2f765e64c4f" providerId="AD" clId="Web-{D22E42F8-FF5B-4181-B660-7D2EA699AFD8}"/>
    <pc:docChg chg="modSld">
      <pc:chgData name="Доброванова Людмила Юрьевна" userId="S::stud0000102991@study.utmn.ru::f07cfa04-df33-4132-aa01-d2f765e64c4f" providerId="AD" clId="Web-{D22E42F8-FF5B-4181-B660-7D2EA699AFD8}" dt="2020-07-10T06:14:43.312" v="8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D22E42F8-FF5B-4181-B660-7D2EA699AFD8}" dt="2020-07-10T06:14:43.312" v="7" actId="20577"/>
        <pc:sldMkLst>
          <pc:docMk/>
          <pc:sldMk cId="3804447906" sldId="270"/>
        </pc:sldMkLst>
        <pc:spChg chg="mod">
          <ac:chgData name="Доброванова Людмила Юрьевна" userId="S::stud0000102991@study.utmn.ru::f07cfa04-df33-4132-aa01-d2f765e64c4f" providerId="AD" clId="Web-{D22E42F8-FF5B-4181-B660-7D2EA699AFD8}" dt="2020-07-10T06:14:43.312" v="7" actId="20577"/>
          <ac:spMkLst>
            <pc:docMk/>
            <pc:sldMk cId="3804447906" sldId="270"/>
            <ac:spMk id="3" creationId="{F07333B6-0F29-4415-9F8D-27A7AEADE9E9}"/>
          </ac:spMkLst>
        </pc:spChg>
        <pc:picChg chg="mod">
          <ac:chgData name="Доброванова Людмила Юрьевна" userId="S::stud0000102991@study.utmn.ru::f07cfa04-df33-4132-aa01-d2f765e64c4f" providerId="AD" clId="Web-{D22E42F8-FF5B-4181-B660-7D2EA699AFD8}" dt="2020-07-10T06:14:32.140" v="4" actId="1076"/>
          <ac:picMkLst>
            <pc:docMk/>
            <pc:sldMk cId="3804447906" sldId="270"/>
            <ac:picMk id="5" creationId="{DB2F5663-78CF-4042-A46B-98CE39BD36A6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2497AE01-44CB-47CE-BAE7-ADF4C7DE600D}"/>
    <pc:docChg chg="sldOrd">
      <pc:chgData name="Бабин Евгений Геннадьевич" userId="S::stud0000193149@study.utmn.ru::771f3097-f50a-42ef-81df-b7efc0683def" providerId="AD" clId="Web-{2497AE01-44CB-47CE-BAE7-ADF4C7DE600D}" dt="2020-07-09T05:23:39.842" v="0"/>
      <pc:docMkLst>
        <pc:docMk/>
      </pc:docMkLst>
      <pc:sldChg chg="ord">
        <pc:chgData name="Бабин Евгений Геннадьевич" userId="S::stud0000193149@study.utmn.ru::771f3097-f50a-42ef-81df-b7efc0683def" providerId="AD" clId="Web-{2497AE01-44CB-47CE-BAE7-ADF4C7DE600D}" dt="2020-07-09T05:23:39.842" v="0"/>
        <pc:sldMkLst>
          <pc:docMk/>
          <pc:sldMk cId="1301334419" sldId="268"/>
        </pc:sldMkLst>
      </pc:sldChg>
    </pc:docChg>
  </pc:docChgLst>
  <pc:docChgLst>
    <pc:chgData name="Бабин Евгений Геннадьевич" userId="S::stud0000193149@study.utmn.ru::771f3097-f50a-42ef-81df-b7efc0683def" providerId="AD" clId="Web-{51D9017F-9772-48A3-8E3F-ABBF1E8984E5}"/>
    <pc:docChg chg="modSld">
      <pc:chgData name="Бабин Евгений Геннадьевич" userId="S::stud0000193149@study.utmn.ru::771f3097-f50a-42ef-81df-b7efc0683def" providerId="AD" clId="Web-{51D9017F-9772-48A3-8E3F-ABBF1E8984E5}" dt="2020-07-09T05:02:07.231" v="65" actId="1076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51D9017F-9772-48A3-8E3F-ABBF1E8984E5}" dt="2020-07-09T05:02:07.231" v="65" actId="1076"/>
        <pc:sldMkLst>
          <pc:docMk/>
          <pc:sldMk cId="500909720" sldId="264"/>
        </pc:sldMkLst>
        <pc:spChg chg="mod">
          <ac:chgData name="Бабин Евгений Геннадьевич" userId="S::stud0000193149@study.utmn.ru::771f3097-f50a-42ef-81df-b7efc0683def" providerId="AD" clId="Web-{51D9017F-9772-48A3-8E3F-ABBF1E8984E5}" dt="2020-07-09T05:02:01.059" v="63" actId="1076"/>
          <ac:spMkLst>
            <pc:docMk/>
            <pc:sldMk cId="500909720" sldId="264"/>
            <ac:spMk id="14" creationId="{9AC2C65A-4FC5-478B-8702-1E984351A11F}"/>
          </ac:spMkLst>
        </pc:spChg>
        <pc:spChg chg="mod">
          <ac:chgData name="Бабин Евгений Геннадьевич" userId="S::stud0000193149@study.utmn.ru::771f3097-f50a-42ef-81df-b7efc0683def" providerId="AD" clId="Web-{51D9017F-9772-48A3-8E3F-ABBF1E8984E5}" dt="2020-07-09T05:01:57.512" v="62" actId="1076"/>
          <ac:spMkLst>
            <pc:docMk/>
            <pc:sldMk cId="500909720" sldId="264"/>
            <ac:spMk id="15" creationId="{69CAF126-EA1A-4566-BA0D-AF59D33A9048}"/>
          </ac:spMkLst>
        </pc:spChg>
        <pc:spChg chg="add mod">
          <ac:chgData name="Бабин Евгений Геннадьевич" userId="S::stud0000193149@study.utmn.ru::771f3097-f50a-42ef-81df-b7efc0683def" providerId="AD" clId="Web-{51D9017F-9772-48A3-8E3F-ABBF1E8984E5}" dt="2020-07-09T05:01:49.715" v="60" actId="1076"/>
          <ac:spMkLst>
            <pc:docMk/>
            <pc:sldMk cId="500909720" sldId="264"/>
            <ac:spMk id="16" creationId="{D50408B1-B6E8-4429-B0E5-62C303BD2B3B}"/>
          </ac:spMkLst>
        </pc:spChg>
        <pc:spChg chg="add mod">
          <ac:chgData name="Бабин Евгений Геннадьевич" userId="S::stud0000193149@study.utmn.ru::771f3097-f50a-42ef-81df-b7efc0683def" providerId="AD" clId="Web-{51D9017F-9772-48A3-8E3F-ABBF1E8984E5}" dt="2020-07-09T05:01:45.215" v="58" actId="1076"/>
          <ac:spMkLst>
            <pc:docMk/>
            <pc:sldMk cId="500909720" sldId="264"/>
            <ac:spMk id="17" creationId="{9BCC35D2-A4D0-43A6-93C3-6E81D7811D5C}"/>
          </ac:spMkLst>
        </pc:spChg>
        <pc:spChg chg="add mod">
          <ac:chgData name="Бабин Евгений Геннадьевич" userId="S::stud0000193149@study.utmn.ru::771f3097-f50a-42ef-81df-b7efc0683def" providerId="AD" clId="Web-{51D9017F-9772-48A3-8E3F-ABBF1E8984E5}" dt="2020-07-09T05:02:07.231" v="65" actId="1076"/>
          <ac:spMkLst>
            <pc:docMk/>
            <pc:sldMk cId="500909720" sldId="264"/>
            <ac:spMk id="18" creationId="{8BD9520E-0289-4541-9C18-F62F4D3AC5FE}"/>
          </ac:spMkLst>
        </pc:spChg>
        <pc:picChg chg="add mod">
          <ac:chgData name="Бабин Евгений Геннадьевич" userId="S::stud0000193149@study.utmn.ru::771f3097-f50a-42ef-81df-b7efc0683def" providerId="AD" clId="Web-{51D9017F-9772-48A3-8E3F-ABBF1E8984E5}" dt="2020-07-09T05:02:01.059" v="64" actId="1076"/>
          <ac:picMkLst>
            <pc:docMk/>
            <pc:sldMk cId="500909720" sldId="264"/>
            <ac:picMk id="4" creationId="{3358A903-96D5-48B0-8E79-A111320AA116}"/>
          </ac:picMkLst>
        </pc:picChg>
        <pc:picChg chg="del">
          <ac:chgData name="Бабин Евгений Геннадьевич" userId="S::stud0000193149@study.utmn.ru::771f3097-f50a-42ef-81df-b7efc0683def" providerId="AD" clId="Web-{51D9017F-9772-48A3-8E3F-ABBF1E8984E5}" dt="2020-07-09T04:57:20.708" v="7"/>
          <ac:picMkLst>
            <pc:docMk/>
            <pc:sldMk cId="500909720" sldId="264"/>
            <ac:picMk id="5" creationId="{74D8EB98-EA76-4232-9167-886BF1BEE27D}"/>
          </ac:picMkLst>
        </pc:picChg>
        <pc:picChg chg="mod">
          <ac:chgData name="Бабин Евгений Геннадьевич" userId="S::stud0000193149@study.utmn.ru::771f3097-f50a-42ef-81df-b7efc0683def" providerId="AD" clId="Web-{51D9017F-9772-48A3-8E3F-ABBF1E8984E5}" dt="2020-07-09T05:01:57.512" v="61" actId="1076"/>
          <ac:picMkLst>
            <pc:docMk/>
            <pc:sldMk cId="500909720" sldId="264"/>
            <ac:picMk id="6" creationId="{291505BB-0FAE-4E89-A451-1C30C4B2088C}"/>
          </ac:picMkLst>
        </pc:picChg>
        <pc:picChg chg="add del mod">
          <ac:chgData name="Бабин Евгений Геннадьевич" userId="S::stud0000193149@study.utmn.ru::771f3097-f50a-42ef-81df-b7efc0683def" providerId="AD" clId="Web-{51D9017F-9772-48A3-8E3F-ABBF1E8984E5}" dt="2020-07-09T04:59:27.678" v="15"/>
          <ac:picMkLst>
            <pc:docMk/>
            <pc:sldMk cId="500909720" sldId="264"/>
            <ac:picMk id="7" creationId="{6F26A65A-4B11-4461-BF7F-8B24AE14DCAC}"/>
          </ac:picMkLst>
        </pc:picChg>
        <pc:picChg chg="add mod">
          <ac:chgData name="Бабин Евгений Геннадьевич" userId="S::stud0000193149@study.utmn.ru::771f3097-f50a-42ef-81df-b7efc0683def" providerId="AD" clId="Web-{51D9017F-9772-48A3-8E3F-ABBF1E8984E5}" dt="2020-07-09T05:01:49.715" v="59" actId="1076"/>
          <ac:picMkLst>
            <pc:docMk/>
            <pc:sldMk cId="500909720" sldId="264"/>
            <ac:picMk id="8" creationId="{D2AA44CE-9AEF-459A-ADE8-C44E927531A2}"/>
          </ac:picMkLst>
        </pc:picChg>
        <pc:picChg chg="add mod">
          <ac:chgData name="Бабин Евгений Геннадьевич" userId="S::stud0000193149@study.utmn.ru::771f3097-f50a-42ef-81df-b7efc0683def" providerId="AD" clId="Web-{51D9017F-9772-48A3-8E3F-ABBF1E8984E5}" dt="2020-07-09T05:01:45.215" v="57" actId="1076"/>
          <ac:picMkLst>
            <pc:docMk/>
            <pc:sldMk cId="500909720" sldId="264"/>
            <ac:picMk id="9" creationId="{360D7C05-C7B8-41C3-9B1C-CF6EDDD88C0D}"/>
          </ac:picMkLst>
        </pc:picChg>
        <pc:picChg chg="add mod">
          <ac:chgData name="Бабин Евгений Геннадьевич" userId="S::stud0000193149@study.utmn.ru::771f3097-f50a-42ef-81df-b7efc0683def" providerId="AD" clId="Web-{51D9017F-9772-48A3-8E3F-ABBF1E8984E5}" dt="2020-07-09T05:01:07.700" v="35" actId="1076"/>
          <ac:picMkLst>
            <pc:docMk/>
            <pc:sldMk cId="500909720" sldId="264"/>
            <ac:picMk id="10" creationId="{D9FFB573-69DA-41B8-BEC9-71D48BB6E073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6D2D4205-C55D-413D-A20A-FA6F3F68C564}"/>
    <pc:docChg chg="delSld modSld addMainMaster delMainMaster">
      <pc:chgData name="Доброванова Людмила Юрьевна" userId="S::stud0000102991@study.utmn.ru::f07cfa04-df33-4132-aa01-d2f765e64c4f" providerId="AD" clId="Web-{6D2D4205-C55D-413D-A20A-FA6F3F68C564}" dt="2020-07-08T08:37:07.605" v="207"/>
      <pc:docMkLst>
        <pc:docMk/>
      </pc:docMkLst>
      <pc:sldChg chg="addSp delSp modSp mod setBg modClrScheme setClrOvrMap delDesignElem chgLayout">
        <pc:chgData name="Доброванова Людмила Юрьевна" userId="S::stud0000102991@study.utmn.ru::f07cfa04-df33-4132-aa01-d2f765e64c4f" providerId="AD" clId="Web-{6D2D4205-C55D-413D-A20A-FA6F3F68C564}" dt="2020-07-08T08:33:43.540" v="180"/>
        <pc:sldMkLst>
          <pc:docMk/>
          <pc:sldMk cId="928158457" sldId="257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2" creationId="{B6D35E1B-CE4B-4BB8-AFFC-E4202911FECE}"/>
          </ac:spMkLst>
        </pc:spChg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3" creationId="{F95EC354-1BBA-4727-96F6-48DB780D99CE}"/>
          </ac:spMkLst>
        </pc:spChg>
        <pc:spChg chg="add mo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4" creationId="{C48B6DAA-87CC-45E1-B23D-359BBC9B48F6}"/>
          </ac:spMkLst>
        </pc:spChg>
        <pc:spChg chg="del">
          <ac:chgData name="Доброванова Людмила Юрьевна" userId="S::stud0000102991@study.utmn.ru::f07cfa04-df33-4132-aa01-d2f765e64c4f" providerId="AD" clId="Web-{6D2D4205-C55D-413D-A20A-FA6F3F68C564}" dt="2020-07-08T08:18:16.155" v="1"/>
          <ac:spMkLst>
            <pc:docMk/>
            <pc:sldMk cId="928158457" sldId="257"/>
            <ac:spMk id="16" creationId="{E91DC736-0EF8-4F87-9146-EBF1D2EE4D3D}"/>
          </ac:spMkLst>
        </pc:spChg>
        <pc:spChg chg="del">
          <ac:chgData name="Доброванова Людмила Юрьевна" userId="S::stud0000102991@study.utmn.ru::f07cfa04-df33-4132-aa01-d2f765e64c4f" providerId="AD" clId="Web-{6D2D4205-C55D-413D-A20A-FA6F3F68C564}" dt="2020-07-08T08:18:16.155" v="1"/>
          <ac:spMkLst>
            <pc:docMk/>
            <pc:sldMk cId="928158457" sldId="257"/>
            <ac:spMk id="20" creationId="{097CD68E-23E3-4007-8847-CD0944C4F7BE}"/>
          </ac:spMkLst>
        </pc:spChg>
        <pc:spChg chg="del">
          <ac:chgData name="Доброванова Людмила Юрьевна" userId="S::stud0000102991@study.utmn.ru::f07cfa04-df33-4132-aa01-d2f765e64c4f" providerId="AD" clId="Web-{6D2D4205-C55D-413D-A20A-FA6F3F68C564}" dt="2020-07-08T08:18:16.155" v="1"/>
          <ac:spMkLst>
            <pc:docMk/>
            <pc:sldMk cId="928158457" sldId="257"/>
            <ac:spMk id="21" creationId="{AF2F604E-43BE-4DC3-B983-E071523364F8}"/>
          </ac:spMkLst>
        </pc:spChg>
        <pc:spChg chg="del">
          <ac:chgData name="Доброванова Людмила Юрьевна" userId="S::stud0000102991@study.utmn.ru::f07cfa04-df33-4132-aa01-d2f765e64c4f" providerId="AD" clId="Web-{6D2D4205-C55D-413D-A20A-FA6F3F68C564}" dt="2020-07-08T08:18:16.155" v="1"/>
          <ac:spMkLst>
            <pc:docMk/>
            <pc:sldMk cId="928158457" sldId="257"/>
            <ac:spMk id="22" creationId="{08C9B587-E65E-4B52-B37C-ABEBB6E87928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17.390" v="6"/>
          <ac:spMkLst>
            <pc:docMk/>
            <pc:sldMk cId="928158457" sldId="257"/>
            <ac:spMk id="23" creationId="{0ADFFC45-3DC9-4433-926F-043E879D9DFC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25" creationId="{9179DE42-5613-4B35-A1E6-6CCBAA13C743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26" creationId="{9D2E8756-2465-473A-BA2A-2DB1D622474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29" creationId="{52FB45E9-914E-4471-AC87-E475CD51767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30" creationId="{C310626D-5743-49D4-8F7D-88C4F8F0577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32" creationId="{3C195FC1-B568-4C72-9902-34CB35DDD7A1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17.390" v="6"/>
          <ac:spMkLst>
            <pc:docMk/>
            <pc:sldMk cId="928158457" sldId="257"/>
            <ac:spMk id="34" creationId="{69370F01-B8C9-4CE4-824C-92B2792E6ED0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36" creationId="{EF2BDF77-362C-43F0-8CBB-A969EC2AE0C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38" creationId="{4BE96B01-3929-432D-B8C2-ADBCB74C2EF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spMkLst>
            <pc:docMk/>
            <pc:sldMk cId="928158457" sldId="257"/>
            <ac:spMk id="39" creationId="{2A6FCDE6-CDE2-4C51-B18E-A95CFB67971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24.563" v="16"/>
          <ac:spMkLst>
            <pc:docMk/>
            <pc:sldMk cId="928158457" sldId="257"/>
            <ac:spMk id="40" creationId="{0ADFFC45-3DC9-4433-926F-043E879D9DFC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53.501" v="18"/>
          <ac:spMkLst>
            <pc:docMk/>
            <pc:sldMk cId="928158457" sldId="257"/>
            <ac:spMk id="42" creationId="{07027C52-EAEF-417D-B99C-DBFD6D1345AE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53.501" v="18"/>
          <ac:spMkLst>
            <pc:docMk/>
            <pc:sldMk cId="928158457" sldId="257"/>
            <ac:spMk id="44" creationId="{9FF39A25-DBCE-442D-A2E3-C0FE33129BC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928158457" sldId="257"/>
            <ac:spMk id="45" creationId="{907EF6B7-1338-4443-8C46-6A318D952DF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928158457" sldId="257"/>
            <ac:spMk id="46" creationId="{DAAE4CDD-124C-4DCF-9584-B6033B545DD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928158457" sldId="257"/>
            <ac:spMk id="47" creationId="{081E4A58-353D-44AE-B2FC-2A74E2E400F7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18.236" v="22"/>
          <ac:spMkLst>
            <pc:docMk/>
            <pc:sldMk cId="928158457" sldId="257"/>
            <ac:spMk id="48" creationId="{14FB2BD5-6AAB-46F7-A8D1-665DAE97309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1:24.563" v="16"/>
          <ac:spMkLst>
            <pc:docMk/>
            <pc:sldMk cId="928158457" sldId="257"/>
            <ac:spMk id="49" creationId="{69370F01-B8C9-4CE4-824C-92B2792E6ED0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18.236" v="22"/>
          <ac:spMkLst>
            <pc:docMk/>
            <pc:sldMk cId="928158457" sldId="257"/>
            <ac:spMk id="50" creationId="{A5271697-90F1-4A23-8EF2-0179F2EAFACB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18.236" v="22"/>
          <ac:spMkLst>
            <pc:docMk/>
            <pc:sldMk cId="928158457" sldId="257"/>
            <ac:spMk id="51" creationId="{D9F5512A-48E1-4C07-B75E-3CCC517B680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18.236" v="22"/>
          <ac:spMkLst>
            <pc:docMk/>
            <pc:sldMk cId="928158457" sldId="257"/>
            <ac:spMk id="52" creationId="{B429BAE5-B200-4FC0-BBC1-8D7C57D1D9F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3:05.361" v="34"/>
          <ac:spMkLst>
            <pc:docMk/>
            <pc:sldMk cId="928158457" sldId="257"/>
            <ac:spMk id="54" creationId="{12516CFA-65A7-4E78-BAF2-F437E0567C8B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3:05.361" v="34"/>
          <ac:spMkLst>
            <pc:docMk/>
            <pc:sldMk cId="928158457" sldId="257"/>
            <ac:spMk id="55" creationId="{64583843-30E4-4091-87E1-A4A4965105EA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67" creationId="{F837543A-6020-4505-A233-C9DB4BF74011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68" creationId="{35B16301-FB18-48BA-A6DD-C37CAF6F9A18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69" creationId="{C3C0D90E-074A-4F52-9B11-B52BEF4BCBE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70" creationId="{1709F1D5-B0F1-4714-A239-E5B61C16191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71" creationId="{CABBD4C1-E6F8-46F6-8152-A8A97490BF4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72" creationId="{228FB460-D3FF-4440-A020-05982A09E517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73" creationId="{83BA5EF5-1FE9-4BF9-83BB-269BCDDF615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74" creationId="{14847E93-7DC1-4D4B-8829-B19AA7137C50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76" creationId="{5566D6E1-03A1-4D73-A4E0-35D74D568A0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77" creationId="{88853921-7BC9-4BDE-ACAB-133C683C82D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78" creationId="{9F835A99-04AC-494A-A572-AFE8413CC938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79" creationId="{09192968-3AE7-4470-A61C-97294BB92731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80" creationId="{7B786209-1B0B-4CA9-9BDD-F7327066A84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81" creationId="{C2554CA6-288E-4202-BC52-2E5A8F0C0AE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82" creationId="{2D2964BB-484D-45AE-AD66-D407D0629652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83" creationId="{B10BB131-AC8E-4A8E-A5D1-36260F720C3B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1.689" v="25"/>
          <ac:spMkLst>
            <pc:docMk/>
            <pc:sldMk cId="928158457" sldId="257"/>
            <ac:spMk id="84" creationId="{6691AC69-A76E-4DAB-B565-468B6B87ACF3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3:05.346" v="33"/>
          <ac:spMkLst>
            <pc:docMk/>
            <pc:sldMk cId="928158457" sldId="257"/>
            <ac:spMk id="85" creationId="{12516CFA-65A7-4E78-BAF2-F437E0567C8B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spMkLst>
            <pc:docMk/>
            <pc:sldMk cId="928158457" sldId="257"/>
            <ac:spMk id="86" creationId="{3AB72E55-43E4-4356-BFE8-E2102CB0B50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3:05.346" v="33"/>
          <ac:spMkLst>
            <pc:docMk/>
            <pc:sldMk cId="928158457" sldId="257"/>
            <ac:spMk id="87" creationId="{64583843-30E4-4091-87E1-A4A4965105EA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89" creationId="{5B7778FC-632E-4DCA-A7CB-0D7731CCF970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90" creationId="{FA23A907-97FB-4A8F-880A-DD77401C429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24" v="179"/>
          <ac:spMkLst>
            <pc:docMk/>
            <pc:sldMk cId="928158457" sldId="257"/>
            <ac:spMk id="93" creationId="{1EADCAF8-8823-4E89-8612-21029831A4B2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57.971" v="31"/>
          <ac:spMkLst>
            <pc:docMk/>
            <pc:sldMk cId="928158457" sldId="257"/>
            <ac:spMk id="95" creationId="{D55CD764-972B-4CA5-A885-53E55C63E17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57.971" v="31"/>
          <ac:spMkLst>
            <pc:docMk/>
            <pc:sldMk cId="928158457" sldId="257"/>
            <ac:spMk id="96" creationId="{E3E51905-F374-4E1A-97CF-B741584B74D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2:57.971" v="31"/>
          <ac:spMkLst>
            <pc:docMk/>
            <pc:sldMk cId="928158457" sldId="257"/>
            <ac:spMk id="97" creationId="{34165AB3-7006-4430-BCE3-25476BE13322}"/>
          </ac:spMkLst>
        </pc:spChg>
        <pc:spChg chg="ad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100" creationId="{3B854194-185D-494D-905C-7C7CB2E30F6E}"/>
          </ac:spMkLst>
        </pc:spChg>
        <pc:spChg chg="ad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spMkLst>
            <pc:docMk/>
            <pc:sldMk cId="928158457" sldId="257"/>
            <ac:spMk id="101" creationId="{B4F5FA0D-0104-4987-8241-EFF7C85B88DE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43.524" v="179"/>
          <ac:spMkLst>
            <pc:docMk/>
            <pc:sldMk cId="928158457" sldId="257"/>
            <ac:spMk id="107" creationId="{28CA07B2-0819-4B62-9425-7A52BBDD7070}"/>
          </ac:spMkLst>
        </pc:s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19:17.390" v="6"/>
          <ac:grpSpMkLst>
            <pc:docMk/>
            <pc:sldMk cId="928158457" sldId="257"/>
            <ac:grpSpMk id="24" creationId="{B5F26A87-0610-435F-AA13-BD658385C9D9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1:24.563" v="16"/>
          <ac:grpSpMkLst>
            <pc:docMk/>
            <pc:sldMk cId="928158457" sldId="257"/>
            <ac:grpSpMk id="41" creationId="{B5F26A87-0610-435F-AA13-BD658385C9D9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2:18.236" v="22"/>
          <ac:grpSpMkLst>
            <pc:docMk/>
            <pc:sldMk cId="928158457" sldId="257"/>
            <ac:grpSpMk id="53" creationId="{31D279A5-A726-4EB1-8C82-5DCAD72061E9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3:05.361" v="34"/>
          <ac:grpSpMkLst>
            <pc:docMk/>
            <pc:sldMk cId="928158457" sldId="257"/>
            <ac:grpSpMk id="56" creationId="{AE0D2D7F-1DF5-4798-9E63-A71E2D15886B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3:05.361" v="34"/>
          <ac:grpSpMkLst>
            <pc:docMk/>
            <pc:sldMk cId="928158457" sldId="257"/>
            <ac:grpSpMk id="61" creationId="{E7D4F600-F737-4482-BC99-1E1FFC82630C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3:05.346" v="33"/>
          <ac:grpSpMkLst>
            <pc:docMk/>
            <pc:sldMk cId="928158457" sldId="257"/>
            <ac:grpSpMk id="88" creationId="{AE0D2D7F-1DF5-4798-9E63-A71E2D15886B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2:53.455" v="29"/>
          <ac:grpSpMkLst>
            <pc:docMk/>
            <pc:sldMk cId="928158457" sldId="257"/>
            <ac:grpSpMk id="92" creationId="{84860832-27F3-4D30-9288-7521D2491514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3:05.346" v="33"/>
          <ac:grpSpMkLst>
            <pc:docMk/>
            <pc:sldMk cId="928158457" sldId="257"/>
            <ac:grpSpMk id="94" creationId="{E7D4F600-F737-4482-BC99-1E1FFC82630C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2:57.971" v="31"/>
          <ac:grpSpMkLst>
            <pc:docMk/>
            <pc:sldMk cId="928158457" sldId="257"/>
            <ac:grpSpMk id="98" creationId="{1C601609-75CE-4CAA-9520-1CD1076BAA22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33:43.524" v="179"/>
          <ac:grpSpMkLst>
            <pc:docMk/>
            <pc:sldMk cId="928158457" sldId="257"/>
            <ac:grpSpMk id="99" creationId="{DA02BEE4-A5D4-40AF-882D-49D34B086FFF}"/>
          </ac:grpSpMkLst>
        </pc:grpChg>
        <pc:picChg chg="del">
          <ac:chgData name="Доброванова Людмила Юрьевна" userId="S::stud0000102991@study.utmn.ru::f07cfa04-df33-4132-aa01-d2f765e64c4f" providerId="AD" clId="Web-{6D2D4205-C55D-413D-A20A-FA6F3F68C564}" dt="2020-07-08T08:17:55.030" v="0"/>
          <ac:picMkLst>
            <pc:docMk/>
            <pc:sldMk cId="928158457" sldId="257"/>
            <ac:picMk id="17" creationId="{553F43D3-CF98-4565-9EA9-A14D28CD8D28}"/>
          </ac:picMkLst>
        </pc:picChg>
        <pc:picChg chg="add del">
          <ac:chgData name="Доброванова Людмила Юрьевна" userId="S::stud0000102991@study.utmn.ru::f07cfa04-df33-4132-aa01-d2f765e64c4f" providerId="AD" clId="Web-{6D2D4205-C55D-413D-A20A-FA6F3F68C564}" dt="2020-07-08T08:21:53.501" v="18"/>
          <ac:picMkLst>
            <pc:docMk/>
            <pc:sldMk cId="928158457" sldId="257"/>
            <ac:picMk id="43" creationId="{F0977BDD-F21B-4E52-8FAE-69AA18080BDB}"/>
          </ac:picMkLst>
        </pc:picChg>
        <pc:picChg chg="add">
          <ac:chgData name="Доброванова Людмила Юрьевна" userId="S::stud0000102991@study.utmn.ru::f07cfa04-df33-4132-aa01-d2f765e64c4f" providerId="AD" clId="Web-{6D2D4205-C55D-413D-A20A-FA6F3F68C564}" dt="2020-07-08T08:33:43.540" v="180"/>
          <ac:picMkLst>
            <pc:docMk/>
            <pc:sldMk cId="928158457" sldId="257"/>
            <ac:picMk id="102" creationId="{2897127E-6CEF-446C-BE87-93B7C46E49D1}"/>
          </ac:picMkLst>
        </pc:picChg>
        <pc:cxn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cxnSpMkLst>
            <pc:docMk/>
            <pc:sldMk cId="928158457" sldId="257"/>
            <ac:cxnSpMk id="27" creationId="{EB898B32-3891-4C3A-8F58-C5969D2E9033}"/>
          </ac:cxnSpMkLst>
        </pc:cxnChg>
        <pc:cxnChg chg="add del">
          <ac:chgData name="Доброванова Людмила Юрьевна" userId="S::stud0000102991@study.utmn.ru::f07cfa04-df33-4132-aa01-d2f765e64c4f" providerId="AD" clId="Web-{6D2D4205-C55D-413D-A20A-FA6F3F68C564}" dt="2020-07-08T08:19:31.187" v="8"/>
          <ac:cxnSpMkLst>
            <pc:docMk/>
            <pc:sldMk cId="928158457" sldId="257"/>
            <ac:cxnSpMk id="28" creationId="{4AE4806D-B8F9-4679-A68A-9BD21C01A301}"/>
          </ac:cxnSpMkLst>
        </pc:cxnChg>
        <pc:cxnChg chg="add del">
          <ac:chgData name="Доброванова Людмила Юрьевна" userId="S::stud0000102991@study.utmn.ru::f07cfa04-df33-4132-aa01-d2f765e64c4f" providerId="AD" clId="Web-{6D2D4205-C55D-413D-A20A-FA6F3F68C564}" dt="2020-07-08T08:22:45.720" v="27"/>
          <ac:cxnSpMkLst>
            <pc:docMk/>
            <pc:sldMk cId="928158457" sldId="257"/>
            <ac:cxnSpMk id="75" creationId="{4B3BCACB-5880-460B-9606-8C433A9AF99D}"/>
          </ac:cxnSpMkLst>
        </pc:cxnChg>
      </pc:sldChg>
      <pc:sldChg chg="addSp delSp modSp mod setBg modClrScheme chgLayout">
        <pc:chgData name="Доброванова Людмила Юрьевна" userId="S::stud0000102991@study.utmn.ru::f07cfa04-df33-4132-aa01-d2f765e64c4f" providerId="AD" clId="Web-{6D2D4205-C55D-413D-A20A-FA6F3F68C564}" dt="2020-07-08T08:34:11.384" v="188" actId="1076"/>
        <pc:sldMkLst>
          <pc:docMk/>
          <pc:sldMk cId="2548607038" sldId="258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spMkLst>
            <pc:docMk/>
            <pc:sldMk cId="2548607038" sldId="258"/>
            <ac:spMk id="2" creationId="{748E2980-F9F8-48FD-945B-FD430EE2246F}"/>
          </ac:spMkLst>
        </pc:spChg>
        <pc:spChg chg="mod">
          <ac:chgData name="Доброванова Людмила Юрьевна" userId="S::stud0000102991@study.utmn.ru::f07cfa04-df33-4132-aa01-d2f765e64c4f" providerId="AD" clId="Web-{6D2D4205-C55D-413D-A20A-FA6F3F68C564}" dt="2020-07-08T08:34:11.384" v="188" actId="1076"/>
          <ac:spMkLst>
            <pc:docMk/>
            <pc:sldMk cId="2548607038" sldId="258"/>
            <ac:spMk id="3" creationId="{C360DEED-9003-40B4-B681-3AD8CD71839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5:40.519" v="82"/>
          <ac:spMkLst>
            <pc:docMk/>
            <pc:sldMk cId="2548607038" sldId="258"/>
            <ac:spMk id="6" creationId="{1A45CD7D-0EAA-4286-89CB-17B096B47E5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5:49.379" v="84"/>
          <ac:spMkLst>
            <pc:docMk/>
            <pc:sldMk cId="2548607038" sldId="258"/>
            <ac:spMk id="8" creationId="{70DFA0FD-AB28-4B25-B870-4D2BBC35BA1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5:29.722" v="80"/>
          <ac:spMkLst>
            <pc:docMk/>
            <pc:sldMk cId="2548607038" sldId="258"/>
            <ac:spMk id="9" creationId="{3BA513B0-82FF-4F41-8178-885375D1CFB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spMkLst>
            <pc:docMk/>
            <pc:sldMk cId="2548607038" sldId="258"/>
            <ac:spMk id="12" creationId="{E862BE82-D00D-42C1-BF16-93AA37870C32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spMkLst>
            <pc:docMk/>
            <pc:sldMk cId="2548607038" sldId="258"/>
            <ac:spMk id="13" creationId="{F6D92C2D-1D3D-4974-918C-06579FB354A9}"/>
          </ac:spMkLst>
        </pc:spChg>
        <pc:spChg chg="add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spMkLst>
            <pc:docMk/>
            <pc:sldMk cId="2548607038" sldId="258"/>
            <ac:spMk id="18" creationId="{F56F5174-31D9-4DBB-AAB7-A1FD7BDB1352}"/>
          </ac:spMkLst>
        </pc:spChg>
        <pc:spChg chg="add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spMkLst>
            <pc:docMk/>
            <pc:sldMk cId="2548607038" sldId="258"/>
            <ac:spMk id="22" creationId="{F9A95BEE-6BB1-4A28-A8E6-A34B2E42EF87}"/>
          </ac:spMkLst>
        </pc:s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5:40.519" v="82"/>
          <ac:grpSpMkLst>
            <pc:docMk/>
            <pc:sldMk cId="2548607038" sldId="258"/>
            <ac:grpSpMk id="7" creationId="{48286062-8D5C-4E35-B944-FB01FCCC5061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5:49.379" v="84"/>
          <ac:grpSpMkLst>
            <pc:docMk/>
            <pc:sldMk cId="2548607038" sldId="258"/>
            <ac:grpSpMk id="10" creationId="{0D628DFB-9CD1-4E2B-8B44-9FDF7E80F6D9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25:29.722" v="80"/>
          <ac:grpSpMkLst>
            <pc:docMk/>
            <pc:sldMk cId="2548607038" sldId="258"/>
            <ac:grpSpMk id="11" creationId="{93DB8501-F9F2-4ACD-B56A-9019CD5006D6}"/>
          </ac:grpSpMkLst>
        </pc:grpChg>
        <pc:picChg chg="mod ord">
          <ac:chgData name="Доброванова Людмила Юрьевна" userId="S::stud0000102991@study.utmn.ru::f07cfa04-df33-4132-aa01-d2f765e64c4f" providerId="AD" clId="Web-{6D2D4205-C55D-413D-A20A-FA6F3F68C564}" dt="2020-07-08T08:33:59.993" v="183" actId="1076"/>
          <ac:picMkLst>
            <pc:docMk/>
            <pc:sldMk cId="2548607038" sldId="258"/>
            <ac:picMk id="4" creationId="{A06B09F9-49FC-4C7D-ABF3-672B330433E3}"/>
          </ac:picMkLst>
        </pc:picChg>
        <pc:picChg chg="add">
          <ac:chgData name="Доброванова Людмила Юрьевна" userId="S::stud0000102991@study.utmn.ru::f07cfa04-df33-4132-aa01-d2f765e64c4f" providerId="AD" clId="Web-{6D2D4205-C55D-413D-A20A-FA6F3F68C564}" dt="2020-07-08T08:33:52.899" v="181"/>
          <ac:picMkLst>
            <pc:docMk/>
            <pc:sldMk cId="2548607038" sldId="258"/>
            <ac:picMk id="20" creationId="{AE113210-7872-481A-ADE6-3A05CCAF5EB2}"/>
          </ac:picMkLst>
        </pc:picChg>
      </pc:sldChg>
      <pc:sldChg chg="modSp del mod modClrScheme chgLayout">
        <pc:chgData name="Доброванова Людмила Юрьевна" userId="S::stud0000102991@study.utmn.ru::f07cfa04-df33-4132-aa01-d2f765e64c4f" providerId="AD" clId="Web-{6D2D4205-C55D-413D-A20A-FA6F3F68C564}" dt="2020-07-08T08:29:01.568" v="129"/>
        <pc:sldMkLst>
          <pc:docMk/>
          <pc:sldMk cId="2043123374" sldId="259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2043123374" sldId="259"/>
            <ac:spMk id="2" creationId="{F5E55B7F-D19B-4BEC-A336-40428F583FAA}"/>
          </ac:spMkLst>
        </pc:spChg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8:57.553" v="128" actId="1076"/>
          <ac:spMkLst>
            <pc:docMk/>
            <pc:sldMk cId="2043123374" sldId="259"/>
            <ac:spMk id="3" creationId="{22C5F1B5-C671-4DF5-A810-961263059422}"/>
          </ac:spMkLst>
        </pc:spChg>
        <pc:picChg chg="mod">
          <ac:chgData name="Доброванова Людмила Юрьевна" userId="S::stud0000102991@study.utmn.ru::f07cfa04-df33-4132-aa01-d2f765e64c4f" providerId="AD" clId="Web-{6D2D4205-C55D-413D-A20A-FA6F3F68C564}" dt="2020-07-08T08:28:06.614" v="120" actId="1076"/>
          <ac:picMkLst>
            <pc:docMk/>
            <pc:sldMk cId="2043123374" sldId="259"/>
            <ac:picMk id="6" creationId="{4FE18A0E-5D0D-426B-9775-AF487DF08913}"/>
          </ac:picMkLst>
        </pc:picChg>
      </pc:sldChg>
      <pc:sldChg chg="addSp delSp modSp mod setBg modClrScheme chgLayout">
        <pc:chgData name="Доброванова Людмила Юрьевна" userId="S::stud0000102991@study.utmn.ru::f07cfa04-df33-4132-aa01-d2f765e64c4f" providerId="AD" clId="Web-{6D2D4205-C55D-413D-A20A-FA6F3F68C564}" dt="2020-07-08T08:36:41.511" v="204" actId="1076"/>
        <pc:sldMkLst>
          <pc:docMk/>
          <pc:sldMk cId="2941563629" sldId="260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36:38.292" v="203" actId="1076"/>
          <ac:spMkLst>
            <pc:docMk/>
            <pc:sldMk cId="2941563629" sldId="260"/>
            <ac:spMk id="2" creationId="{3C87B632-7CDA-4BC1-9215-AF9CA434C455}"/>
          </ac:spMkLst>
        </pc:spChg>
        <pc:spChg chg="add del mod">
          <ac:chgData name="Доброванова Людмила Юрьевна" userId="S::stud0000102991@study.utmn.ru::f07cfa04-df33-4132-aa01-d2f765e64c4f" providerId="AD" clId="Web-{6D2D4205-C55D-413D-A20A-FA6F3F68C564}" dt="2020-07-08T08:35:18.229" v="189"/>
          <ac:spMkLst>
            <pc:docMk/>
            <pc:sldMk cId="2941563629" sldId="260"/>
            <ac:spMk id="5" creationId="{8A8ACBC2-2463-4790-9804-8230F1B5F06F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21.323" v="201"/>
          <ac:spMkLst>
            <pc:docMk/>
            <pc:sldMk cId="2941563629" sldId="260"/>
            <ac:spMk id="7" creationId="{F93E0B60-0204-4F9C-8CD5-C9BD373E1A58}"/>
          </ac:spMkLst>
        </pc:spChg>
        <pc:spChg chg="add del mod">
          <ac:chgData name="Доброванова Людмила Юрьевна" userId="S::stud0000102991@study.utmn.ru::f07cfa04-df33-4132-aa01-d2f765e64c4f" providerId="AD" clId="Web-{6D2D4205-C55D-413D-A20A-FA6F3F68C564}" dt="2020-07-08T08:29:46.194" v="144"/>
          <ac:spMkLst>
            <pc:docMk/>
            <pc:sldMk cId="2941563629" sldId="260"/>
            <ac:spMk id="9" creationId="{F9BDF0E0-FA2C-4964-AD57-7DF5D27E7326}"/>
          </ac:spMkLst>
        </pc:spChg>
        <pc:spChg chg="add mod">
          <ac:chgData name="Доброванова Людмила Юрьевна" userId="S::stud0000102991@study.utmn.ru::f07cfa04-df33-4132-aa01-d2f765e64c4f" providerId="AD" clId="Web-{6D2D4205-C55D-413D-A20A-FA6F3F68C564}" dt="2020-07-08T08:36:41.511" v="204" actId="1076"/>
          <ac:spMkLst>
            <pc:docMk/>
            <pc:sldMk cId="2941563629" sldId="260"/>
            <ac:spMk id="11" creationId="{35459D66-B3A5-487B-94C7-9210B1A5CDE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9:46.194" v="144"/>
          <ac:spMkLst>
            <pc:docMk/>
            <pc:sldMk cId="2941563629" sldId="260"/>
            <ac:spMk id="12" creationId="{D0394FE2-BDDA-4ECE-B320-81AE19E9056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9:46.194" v="144"/>
          <ac:spMkLst>
            <pc:docMk/>
            <pc:sldMk cId="2941563629" sldId="260"/>
            <ac:spMk id="14" creationId="{0625AAC5-802A-4197-8804-2B78FF65CEE8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29:46.194" v="144"/>
          <ac:spMkLst>
            <pc:docMk/>
            <pc:sldMk cId="2941563629" sldId="260"/>
            <ac:spMk id="16" creationId="{A1B139DD-0E8D-42FA-9171-C5F001754A88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09.635" v="196"/>
          <ac:spMkLst>
            <pc:docMk/>
            <pc:sldMk cId="2941563629" sldId="260"/>
            <ac:spMk id="27" creationId="{B05E4F47-B148-49E0-B472-BBF14931552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00.010" v="192"/>
          <ac:spMkLst>
            <pc:docMk/>
            <pc:sldMk cId="2941563629" sldId="260"/>
            <ac:spMk id="29" creationId="{9AF5C66A-E8F2-4E13-98A3-FE96597C5A42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11.292" v="198"/>
          <ac:spMkLst>
            <pc:docMk/>
            <pc:sldMk cId="2941563629" sldId="260"/>
            <ac:spMk id="30" creationId="{F56F5174-31D9-4DBB-AAB7-A1FD7BDB1352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09.635" v="196"/>
          <ac:spMkLst>
            <pc:docMk/>
            <pc:sldMk cId="2941563629" sldId="260"/>
            <ac:spMk id="33" creationId="{684BF3E1-C321-4F38-85CF-FEBBEEC15E2D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11.292" v="198"/>
          <ac:spMkLst>
            <pc:docMk/>
            <pc:sldMk cId="2941563629" sldId="260"/>
            <ac:spMk id="34" creationId="{F9A95BEE-6BB1-4A28-A8E6-A34B2E42EF87}"/>
          </ac:spMkLst>
        </pc:spChg>
        <pc:spChg chg="add">
          <ac:chgData name="Доброванова Людмила Юрьевна" userId="S::stud0000102991@study.utmn.ru::f07cfa04-df33-4132-aa01-d2f765e64c4f" providerId="AD" clId="Web-{6D2D4205-C55D-413D-A20A-FA6F3F68C564}" dt="2020-07-08T08:36:21.323" v="201"/>
          <ac:spMkLst>
            <pc:docMk/>
            <pc:sldMk cId="2941563629" sldId="260"/>
            <ac:spMk id="36" creationId="{3BA513B0-82FF-4F41-8178-885375D1CFB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21.292" v="200"/>
          <ac:spMkLst>
            <pc:docMk/>
            <pc:sldMk cId="2941563629" sldId="260"/>
            <ac:spMk id="56" creationId="{A81E7530-396C-45F0-92F4-A885648D1631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21.292" v="200"/>
          <ac:spMkLst>
            <pc:docMk/>
            <pc:sldMk cId="2941563629" sldId="260"/>
            <ac:spMk id="57" creationId="{D9F5512A-48E1-4C07-B75E-3CCC517B6804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21.292" v="200"/>
          <ac:spMkLst>
            <pc:docMk/>
            <pc:sldMk cId="2941563629" sldId="260"/>
            <ac:spMk id="58" creationId="{7316481C-0A49-4796-812B-0D64F063B720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6:21.292" v="200"/>
          <ac:spMkLst>
            <pc:docMk/>
            <pc:sldMk cId="2941563629" sldId="260"/>
            <ac:spMk id="59" creationId="{A5271697-90F1-4A23-8EF2-0179F2EAFACB}"/>
          </ac:spMkLst>
        </pc:s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36:21.323" v="201"/>
          <ac:grpSpMkLst>
            <pc:docMk/>
            <pc:sldMk cId="2941563629" sldId="260"/>
            <ac:grpSpMk id="8" creationId="{3BFA0782-E4B3-4AE1-904C-1068137609CA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36:21.323" v="201"/>
          <ac:grpSpMkLst>
            <pc:docMk/>
            <pc:sldMk cId="2941563629" sldId="260"/>
            <ac:grpSpMk id="20" creationId="{2482B707-DAC7-4D8A-BA19-3771A51A641E}"/>
          </ac:grpSpMkLst>
        </pc:grpChg>
        <pc:grpChg chg="add del">
          <ac:chgData name="Доброванова Людмила Юрьевна" userId="S::stud0000102991@study.utmn.ru::f07cfa04-df33-4132-aa01-d2f765e64c4f" providerId="AD" clId="Web-{6D2D4205-C55D-413D-A20A-FA6F3F68C564}" dt="2020-07-08T08:36:21.292" v="200"/>
          <ac:grpSpMkLst>
            <pc:docMk/>
            <pc:sldMk cId="2941563629" sldId="260"/>
            <ac:grpSpMk id="35" creationId="{81DE8B58-F373-409E-A253-4380A66091D4}"/>
          </ac:grpSpMkLst>
        </pc:grpChg>
        <pc:grpChg chg="add">
          <ac:chgData name="Доброванова Людмила Юрьевна" userId="S::stud0000102991@study.utmn.ru::f07cfa04-df33-4132-aa01-d2f765e64c4f" providerId="AD" clId="Web-{6D2D4205-C55D-413D-A20A-FA6F3F68C564}" dt="2020-07-08T08:36:21.323" v="201"/>
          <ac:grpSpMkLst>
            <pc:docMk/>
            <pc:sldMk cId="2941563629" sldId="260"/>
            <ac:grpSpMk id="37" creationId="{93DB8501-F9F2-4ACD-B56A-9019CD5006D6}"/>
          </ac:grpSpMkLst>
        </pc:grpChg>
        <pc:picChg chg="mod ord">
          <ac:chgData name="Доброванова Людмила Юрьевна" userId="S::stud0000102991@study.utmn.ru::f07cfa04-df33-4132-aa01-d2f765e64c4f" providerId="AD" clId="Web-{6D2D4205-C55D-413D-A20A-FA6F3F68C564}" dt="2020-07-08T08:36:32.886" v="202" actId="14100"/>
          <ac:picMkLst>
            <pc:docMk/>
            <pc:sldMk cId="2941563629" sldId="260"/>
            <ac:picMk id="4" creationId="{7962415F-E569-4766-8D49-D74DD48BD318}"/>
          </ac:picMkLst>
        </pc:picChg>
        <pc:picChg chg="add del">
          <ac:chgData name="Доброванова Людмила Юрьевна" userId="S::stud0000102991@study.utmn.ru::f07cfa04-df33-4132-aa01-d2f765e64c4f" providerId="AD" clId="Web-{6D2D4205-C55D-413D-A20A-FA6F3F68C564}" dt="2020-07-08T08:36:06.651" v="194"/>
          <ac:picMkLst>
            <pc:docMk/>
            <pc:sldMk cId="2941563629" sldId="260"/>
            <ac:picMk id="26" creationId="{54DDEBDD-D8BD-41A6-8A0D-B00E3768B0F9}"/>
          </ac:picMkLst>
        </pc:picChg>
        <pc:picChg chg="add del">
          <ac:chgData name="Доброванова Людмила Юрьевна" userId="S::stud0000102991@study.utmn.ru::f07cfa04-df33-4132-aa01-d2f765e64c4f" providerId="AD" clId="Web-{6D2D4205-C55D-413D-A20A-FA6F3F68C564}" dt="2020-07-08T08:36:09.635" v="196"/>
          <ac:picMkLst>
            <pc:docMk/>
            <pc:sldMk cId="2941563629" sldId="260"/>
            <ac:picMk id="28" creationId="{7A2CE8EB-F719-4F84-9E91-F538438CAC76}"/>
          </ac:picMkLst>
        </pc:picChg>
        <pc:picChg chg="add del">
          <ac:chgData name="Доброванова Людмила Юрьевна" userId="S::stud0000102991@study.utmn.ru::f07cfa04-df33-4132-aa01-d2f765e64c4f" providerId="AD" clId="Web-{6D2D4205-C55D-413D-A20A-FA6F3F68C564}" dt="2020-07-08T08:36:00.010" v="192"/>
          <ac:picMkLst>
            <pc:docMk/>
            <pc:sldMk cId="2941563629" sldId="260"/>
            <ac:picMk id="31" creationId="{AC860275-E106-493A-8BF0-E0A91130EF6A}"/>
          </ac:picMkLst>
        </pc:picChg>
        <pc:picChg chg="add del">
          <ac:chgData name="Доброванова Людмила Юрьевна" userId="S::stud0000102991@study.utmn.ru::f07cfa04-df33-4132-aa01-d2f765e64c4f" providerId="AD" clId="Web-{6D2D4205-C55D-413D-A20A-FA6F3F68C564}" dt="2020-07-08T08:36:11.292" v="198"/>
          <ac:picMkLst>
            <pc:docMk/>
            <pc:sldMk cId="2941563629" sldId="260"/>
            <ac:picMk id="32" creationId="{AE113210-7872-481A-ADE6-3A05CCAF5EB2}"/>
          </ac:picMkLst>
        </pc:picChg>
      </pc:sldChg>
      <pc:sldChg chg="addSp delSp modSp mod setBg modClrScheme chgLayout">
        <pc:chgData name="Доброванова Людмила Юрьевна" userId="S::stud0000102991@study.utmn.ru::f07cfa04-df33-4132-aa01-d2f765e64c4f" providerId="AD" clId="Web-{6D2D4205-C55D-413D-A20A-FA6F3F68C564}" dt="2020-07-08T08:37:07.605" v="207"/>
        <pc:sldMkLst>
          <pc:docMk/>
          <pc:sldMk cId="3728489479" sldId="261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37:07.605" v="207"/>
          <ac:spMkLst>
            <pc:docMk/>
            <pc:sldMk cId="3728489479" sldId="261"/>
            <ac:spMk id="2" creationId="{78442917-41EA-44CF-874F-A08F98A19596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7:07.605" v="207"/>
          <ac:spMkLst>
            <pc:docMk/>
            <pc:sldMk cId="3728489479" sldId="261"/>
            <ac:spMk id="7" creationId="{457AC46F-F9E4-45BE-9843-AD3D8F7FAEA5}"/>
          </ac:spMkLst>
        </pc:spChg>
        <pc:spChg chg="add del">
          <ac:chgData name="Доброванова Людмила Юрьевна" userId="S::stud0000102991@study.utmn.ru::f07cfa04-df33-4132-aa01-d2f765e64c4f" providerId="AD" clId="Web-{6D2D4205-C55D-413D-A20A-FA6F3F68C564}" dt="2020-07-08T08:37:07.605" v="207"/>
          <ac:spMkLst>
            <pc:docMk/>
            <pc:sldMk cId="3728489479" sldId="261"/>
            <ac:spMk id="10" creationId="{ECE1DA53-9811-4831-9BFB-3E8658F0806F}"/>
          </ac:spMkLst>
        </pc:spChg>
        <pc:picChg chg="mod ord">
          <ac:chgData name="Доброванова Людмила Юрьевна" userId="S::stud0000102991@study.utmn.ru::f07cfa04-df33-4132-aa01-d2f765e64c4f" providerId="AD" clId="Web-{6D2D4205-C55D-413D-A20A-FA6F3F68C564}" dt="2020-07-08T08:37:07.605" v="207"/>
          <ac:picMkLst>
            <pc:docMk/>
            <pc:sldMk cId="3728489479" sldId="261"/>
            <ac:picMk id="3" creationId="{861BADFC-B303-426A-B29F-102BAD8ACE15}"/>
          </ac:picMkLst>
        </pc:picChg>
      </pc:sldChg>
      <pc:sldChg chg="modSp mod modClrScheme chgLayout">
        <pc:chgData name="Доброванова Людмила Юрьевна" userId="S::stud0000102991@study.utmn.ru::f07cfa04-df33-4132-aa01-d2f765e64c4f" providerId="AD" clId="Web-{6D2D4205-C55D-413D-A20A-FA6F3F68C564}" dt="2020-07-08T08:21:57.548" v="20"/>
        <pc:sldMkLst>
          <pc:docMk/>
          <pc:sldMk cId="1154888432" sldId="262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1154888432" sldId="262"/>
            <ac:spMk id="2" creationId="{C8DE87E9-3663-4DBE-8316-9AF744946C1A}"/>
          </ac:spMkLst>
        </pc:spChg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1154888432" sldId="262"/>
            <ac:spMk id="3" creationId="{47A02727-5A3A-435F-9DBC-BBF07E94CEDA}"/>
          </ac:spMkLst>
        </pc:spChg>
      </pc:sldChg>
      <pc:sldChg chg="modSp mod modClrScheme chgLayout">
        <pc:chgData name="Доброванова Людмила Юрьевна" userId="S::stud0000102991@study.utmn.ru::f07cfa04-df33-4132-aa01-d2f765e64c4f" providerId="AD" clId="Web-{6D2D4205-C55D-413D-A20A-FA6F3F68C564}" dt="2020-07-08T08:21:57.548" v="20"/>
        <pc:sldMkLst>
          <pc:docMk/>
          <pc:sldMk cId="1196749573" sldId="263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1196749573" sldId="263"/>
            <ac:spMk id="2" creationId="{A2227AE1-61F3-47B5-AF40-D45BBE7C6EB2}"/>
          </ac:spMkLst>
        </pc:spChg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1196749573" sldId="263"/>
            <ac:spMk id="3" creationId="{E1D61866-F401-47F8-AFE9-D181C9ED2344}"/>
          </ac:spMkLst>
        </pc:spChg>
      </pc:sldChg>
      <pc:sldChg chg="modSp mod modClrScheme chgLayout">
        <pc:chgData name="Доброванова Людмила Юрьевна" userId="S::stud0000102991@study.utmn.ru::f07cfa04-df33-4132-aa01-d2f765e64c4f" providerId="AD" clId="Web-{6D2D4205-C55D-413D-A20A-FA6F3F68C564}" dt="2020-07-08T08:21:57.548" v="20"/>
        <pc:sldMkLst>
          <pc:docMk/>
          <pc:sldMk cId="500909720" sldId="264"/>
        </pc:sldMkLst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500909720" sldId="264"/>
            <ac:spMk id="2" creationId="{CC01DF64-E6C2-4EF7-B69E-D35BA62B1EFD}"/>
          </ac:spMkLst>
        </pc:spChg>
        <pc:spChg chg="mod ord">
          <ac:chgData name="Доброванова Людмила Юрьевна" userId="S::stud0000102991@study.utmn.ru::f07cfa04-df33-4132-aa01-d2f765e64c4f" providerId="AD" clId="Web-{6D2D4205-C55D-413D-A20A-FA6F3F68C564}" dt="2020-07-08T08:21:57.548" v="20"/>
          <ac:spMkLst>
            <pc:docMk/>
            <pc:sldMk cId="500909720" sldId="264"/>
            <ac:spMk id="3" creationId="{6B0F6C50-C81D-4B53-9BA5-22C0500FDAA9}"/>
          </ac:spMkLst>
        </pc:spChg>
      </pc:sldChg>
      <pc:sldMasterChg chg="del delSldLayout">
        <pc:chgData name="Доброванова Людмила Юрьевна" userId="S::stud0000102991@study.utmn.ru::f07cfa04-df33-4132-aa01-d2f765e64c4f" providerId="AD" clId="Web-{6D2D4205-C55D-413D-A20A-FA6F3F68C564}" dt="2020-07-08T08:18:16.155" v="1"/>
        <pc:sldMasterMkLst>
          <pc:docMk/>
          <pc:sldMasterMk cId="1382660248" sldId="2147483924"/>
        </pc:sldMasterMkLst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3979361675" sldId="2147483916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2774520659" sldId="2147483917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2541360391" sldId="2147483918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3167474003" sldId="2147483919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3351321017" sldId="2147483920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2934456120" sldId="2147483921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9100764" sldId="2147483922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2093100043" sldId="2147483923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2538759946" sldId="2147483925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896455124" sldId="2147483926"/>
          </pc:sldLayoutMkLst>
        </pc:sldLayoutChg>
        <pc:sldLayoutChg chg="del">
          <pc:chgData name="Доброванова Людмила Юрьевна" userId="S::stud0000102991@study.utmn.ru::f07cfa04-df33-4132-aa01-d2f765e64c4f" providerId="AD" clId="Web-{6D2D4205-C55D-413D-A20A-FA6F3F68C564}" dt="2020-07-08T08:18:16.155" v="1"/>
          <pc:sldLayoutMkLst>
            <pc:docMk/>
            <pc:sldMasterMk cId="1382660248" sldId="2147483924"/>
            <pc:sldLayoutMk cId="3532241223" sldId="2147483927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6D2D4205-C55D-413D-A20A-FA6F3F68C564}" dt="2020-07-08T08:18:21.264" v="2"/>
        <pc:sldMasterMkLst>
          <pc:docMk/>
          <pc:sldMasterMk cId="823982126" sldId="2147483928"/>
        </pc:sldMasterMkLst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3356794014" sldId="214748392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2165462793" sldId="214748393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2109426547" sldId="214748393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612052509" sldId="214748393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1167648201" sldId="214748393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1824981119" sldId="214748393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5851214" sldId="214748393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3616311615" sldId="214748393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120496521" sldId="214748393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107289463" sldId="214748393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21.264" v="2"/>
          <pc:sldLayoutMkLst>
            <pc:docMk/>
            <pc:sldMasterMk cId="823982126" sldId="2147483928"/>
            <pc:sldLayoutMk cId="3308850155" sldId="2147483939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6D2D4205-C55D-413D-A20A-FA6F3F68C564}" dt="2020-07-08T08:18:58.921" v="3"/>
        <pc:sldMasterMkLst>
          <pc:docMk/>
          <pc:sldMasterMk cId="4235399347" sldId="2147483940"/>
        </pc:sldMasterMkLst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230384721" sldId="214748394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2687213324" sldId="214748394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1016839689" sldId="214748394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1933594909" sldId="214748394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876855660" sldId="214748394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2868919641" sldId="214748394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3519816317" sldId="214748394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2757450750" sldId="214748394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3792757952" sldId="214748394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3334043824" sldId="214748395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8:58.921" v="3"/>
          <pc:sldLayoutMkLst>
            <pc:docMk/>
            <pc:sldMasterMk cId="4235399347" sldId="2147483940"/>
            <pc:sldLayoutMk cId="2510948833" sldId="2147483951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6D2D4205-C55D-413D-A20A-FA6F3F68C564}" dt="2020-07-08T08:19:04.218" v="4"/>
        <pc:sldMasterMkLst>
          <pc:docMk/>
          <pc:sldMasterMk cId="2425820212" sldId="2147483952"/>
        </pc:sldMasterMkLst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1543203343" sldId="214748395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737127501" sldId="214748395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4006313425" sldId="214748395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3578902151" sldId="214748395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4058717855" sldId="214748395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953625996" sldId="214748395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1740916934" sldId="214748395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1733566356" sldId="214748396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2805718143" sldId="214748396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200882051" sldId="214748396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810953741" sldId="214748396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221275897" sldId="214748396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1690882116" sldId="214748396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20692211" sldId="214748396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3528026882" sldId="214748396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19:04.218" v="4"/>
          <pc:sldLayoutMkLst>
            <pc:docMk/>
            <pc:sldMasterMk cId="2425820212" sldId="2147483952"/>
            <pc:sldLayoutMk cId="3215326121" sldId="2147483968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6D2D4205-C55D-413D-A20A-FA6F3F68C564}" dt="2020-07-08T08:21:24.563" v="16"/>
        <pc:sldMasterMkLst>
          <pc:docMk/>
          <pc:sldMasterMk cId="2386313233" sldId="2147483969"/>
        </pc:sldMasterMkLst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314304286" sldId="214748397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076593036" sldId="214748397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046721256" sldId="214748397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460423138" sldId="214748397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353341046" sldId="214748397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1182038377" sldId="214748397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4202160618" sldId="214748397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2021130128" sldId="214748397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579432682" sldId="214748397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1600810910" sldId="214748397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4036230602" sldId="214748398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499779528" sldId="214748398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32444300" sldId="214748398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3950092709" sldId="214748398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948201314" sldId="214748398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24.563" v="16"/>
          <pc:sldLayoutMkLst>
            <pc:docMk/>
            <pc:sldMasterMk cId="2386313233" sldId="2147483969"/>
            <pc:sldLayoutMk cId="812280165" sldId="2147483985"/>
          </pc:sldLayoutMkLst>
        </pc:sldLayoutChg>
      </pc:sldMasterChg>
      <pc:sldMasterChg chg="add del addSldLayout delSldLayout modSldLayout">
        <pc:chgData name="Доброванова Людмила Юрьевна" userId="S::stud0000102991@study.utmn.ru::f07cfa04-df33-4132-aa01-d2f765e64c4f" providerId="AD" clId="Web-{6D2D4205-C55D-413D-A20A-FA6F3F68C564}" dt="2020-07-08T08:21:57.548" v="20"/>
        <pc:sldMasterMkLst>
          <pc:docMk/>
          <pc:sldMasterMk cId="2385210825" sldId="2147483986"/>
        </pc:sldMasterMkLst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101251419" sldId="2147483987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365430452" sldId="2147483988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437575903" sldId="2147483989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451548876" sldId="2147483990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680957074" sldId="2147483991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743851403" sldId="2147483992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293799251" sldId="2147483993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626388852" sldId="2147483994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656790049" sldId="2147483995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753149326" sldId="2147483996"/>
          </pc:sldLayoutMkLst>
        </pc:sldLayoutChg>
        <pc:sldLayoutChg chg="add del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449160251" sldId="2147483997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505457985" sldId="2147483999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663000250" sldId="2147484000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824282312" sldId="2147484001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216859359" sldId="2147484002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772344991" sldId="2147484003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963941262" sldId="2147484004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525417782" sldId="2147484005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1651620783" sldId="2147484006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000845525" sldId="2147484007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2981496297" sldId="2147484008"/>
          </pc:sldLayoutMkLst>
        </pc:sldLayoutChg>
        <pc:sldLayoutChg chg="add mod replId">
          <pc:chgData name="Доброванова Людмила Юрьевна" userId="S::stud0000102991@study.utmn.ru::f07cfa04-df33-4132-aa01-d2f765e64c4f" providerId="AD" clId="Web-{6D2D4205-C55D-413D-A20A-FA6F3F68C564}" dt="2020-07-08T08:21:57.548" v="20"/>
          <pc:sldLayoutMkLst>
            <pc:docMk/>
            <pc:sldMasterMk cId="2385210825" sldId="2147483986"/>
            <pc:sldLayoutMk cId="3530923149" sldId="2147484009"/>
          </pc:sldLayoutMkLst>
        </pc:sldLayoutChg>
      </pc:sldMasterChg>
    </pc:docChg>
  </pc:docChgLst>
  <pc:docChgLst>
    <pc:chgData name="Бабин Евгений Геннадьевич" userId="S::stud0000193149@study.utmn.ru::771f3097-f50a-42ef-81df-b7efc0683def" providerId="AD" clId="Web-{74F16764-E2C3-4B3A-AF02-61E78A82FEB9}"/>
    <pc:docChg chg="sldOrd">
      <pc:chgData name="Бабин Евгений Геннадьевич" userId="S::stud0000193149@study.utmn.ru::771f3097-f50a-42ef-81df-b7efc0683def" providerId="AD" clId="Web-{74F16764-E2C3-4B3A-AF02-61E78A82FEB9}" dt="2020-07-10T07:26:49.327" v="0"/>
      <pc:docMkLst>
        <pc:docMk/>
      </pc:docMkLst>
      <pc:sldChg chg="ord">
        <pc:chgData name="Бабин Евгений Геннадьевич" userId="S::stud0000193149@study.utmn.ru::771f3097-f50a-42ef-81df-b7efc0683def" providerId="AD" clId="Web-{74F16764-E2C3-4B3A-AF02-61E78A82FEB9}" dt="2020-07-10T07:26:49.327" v="0"/>
        <pc:sldMkLst>
          <pc:docMk/>
          <pc:sldMk cId="1255380446" sldId="267"/>
        </pc:sldMkLst>
      </pc:sldChg>
    </pc:docChg>
  </pc:docChgLst>
  <pc:docChgLst>
    <pc:chgData name="Буторин Дмитрий Николаевич" userId="S::stud003946359@study.utmn.ru::a55aa623-213f-4e37-aa2e-3cb21b5ae558" providerId="AD" clId="Web-{4A530DFE-4419-47B3-9C57-37F90EBCC354}"/>
    <pc:docChg chg="modSld">
      <pc:chgData name="Буторин Дмитрий Николаевич" userId="S::stud003946359@study.utmn.ru::a55aa623-213f-4e37-aa2e-3cb21b5ae558" providerId="AD" clId="Web-{4A530DFE-4419-47B3-9C57-37F90EBCC354}" dt="2020-07-10T06:38:57.363" v="12" actId="1076"/>
      <pc:docMkLst>
        <pc:docMk/>
      </pc:docMkLst>
      <pc:sldChg chg="addSp delSp modSp">
        <pc:chgData name="Буторин Дмитрий Николаевич" userId="S::stud003946359@study.utmn.ru::a55aa623-213f-4e37-aa2e-3cb21b5ae558" providerId="AD" clId="Web-{4A530DFE-4419-47B3-9C57-37F90EBCC354}" dt="2020-07-10T06:38:57.363" v="12" actId="1076"/>
        <pc:sldMkLst>
          <pc:docMk/>
          <pc:sldMk cId="724427091" sldId="266"/>
        </pc:sldMkLst>
        <pc:spChg chg="mod">
          <ac:chgData name="Буторин Дмитрий Николаевич" userId="S::stud003946359@study.utmn.ru::a55aa623-213f-4e37-aa2e-3cb21b5ae558" providerId="AD" clId="Web-{4A530DFE-4419-47B3-9C57-37F90EBCC354}" dt="2020-07-10T06:38:57.363" v="12" actId="1076"/>
          <ac:spMkLst>
            <pc:docMk/>
            <pc:sldMk cId="724427091" sldId="266"/>
            <ac:spMk id="2" creationId="{645A5B48-632C-4B99-8D04-2BE357DF9E2A}"/>
          </ac:spMkLst>
        </pc:spChg>
        <pc:picChg chg="del">
          <ac:chgData name="Буторин Дмитрий Николаевич" userId="S::stud003946359@study.utmn.ru::a55aa623-213f-4e37-aa2e-3cb21b5ae558" providerId="AD" clId="Web-{4A530DFE-4419-47B3-9C57-37F90EBCC354}" dt="2020-07-10T06:36:44.736" v="0"/>
          <ac:picMkLst>
            <pc:docMk/>
            <pc:sldMk cId="724427091" sldId="266"/>
            <ac:picMk id="4" creationId="{A76D6CDD-FDC3-423B-9740-6E5BFFAE538D}"/>
          </ac:picMkLst>
        </pc:picChg>
        <pc:picChg chg="add mod ord">
          <ac:chgData name="Буторин Дмитрий Николаевич" userId="S::stud003946359@study.utmn.ru::a55aa623-213f-4e37-aa2e-3cb21b5ae558" providerId="AD" clId="Web-{4A530DFE-4419-47B3-9C57-37F90EBCC354}" dt="2020-07-10T06:38:24.925" v="10"/>
          <ac:picMkLst>
            <pc:docMk/>
            <pc:sldMk cId="724427091" sldId="266"/>
            <ac:picMk id="5" creationId="{87705D19-0609-4ED3-BBA6-3E13B32E7F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B2012-50A0-4789-BD31-0EB9E1E03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48B26-713A-438B-B665-A95B3AB9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6D4DE-DE5E-4F9F-B21E-753782CF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D38DA-189F-4F95-8FB3-54FE5221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7CC28-F7DA-4C93-9FD1-8EDCBA2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0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0F2D8-9F11-47D5-B939-94AA0675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1880C-0E66-46AE-8BA7-0BD3E01B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D5FC5-739A-4AA6-8D1B-EBE0A08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A9319-234E-4E24-9D48-58CCFF28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053FB-56CE-4536-A494-B83B562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7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6B8-359F-47E8-B856-FDE2B5A5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11FA5-DDBD-4057-B9ED-43A8758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FA0ED-066A-46ED-80E0-72DEB4CE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789B7-265D-43F8-90FC-10AB5471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0E930-443B-4D54-9C4B-E4E8C8F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9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DAA57-50C9-41A8-B2E8-99A884A9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BB8D6-9439-40CD-9C96-055E56639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733B0-F51C-4B57-A241-FADAE1A32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69431-DAAB-4D81-B1C0-A10ABC4C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CDCF7-FEE4-4853-97FB-9A277976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60069-5C79-49C3-A0B4-B986B3F2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656B-00DE-4C92-80AD-1D14A8E2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D64C6-8406-4D98-9FC5-EC5121506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A46CE-D130-45F7-96FC-55889C4A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1C26FF-1128-4684-8772-312673590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4E0DC-8E48-4A2D-B498-C3E138B0D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E7C4E3-6AFE-4614-85F2-170FB983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BC26F3-8362-4B8C-A7FF-9B82AAAE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66ED5-39F1-4408-A39B-AC3432FF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5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799E5-15D5-4AA1-B4E1-AF8B1719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2D17-EEB0-471E-B12D-D7BF592E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D68841-4888-46A5-96B4-8E220B4B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EBCB1-64A8-49B6-ADA4-8DEDBD26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87AD3-CE93-4AF6-9DF8-C9EA69BC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AA04A1-FF29-4C5C-A794-083C493E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4707F-EA51-4E52-9549-F6F0B96A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B25F5-33DE-4515-8B90-14B72BF5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51263-40E3-4EFA-A91D-04E8524E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3CF862-FC2C-4AA1-A341-F1AF9D2D8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89003-D579-4C47-9E1D-AB07BD93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A11B92-3ED0-4BE5-8053-3CC0813E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C8502-BBDB-40FB-A1F5-3E8D979F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0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A131A-0D97-4A54-AAA7-EE14BB3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4DCEA9-975D-48C9-9A79-94A37360A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6B71E-21D6-48C5-834A-99F7AFDA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F3B65-7688-42AB-80DF-9F0AE766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1349C-AF06-4DB7-8205-C1EEAF38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557C52-EE93-4AFE-97E3-A494C215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5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B2ADA-E462-4064-9C47-19B5F3C7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7A8-1B76-4BC8-A6E9-9F4B264C5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12066-F7EC-47F5-AB31-4D96A1B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7D87E-59BF-46FA-B090-070A58DA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A2B23-52B3-43E2-A75B-6A8AB036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45794-BA4D-4D3F-AC8A-ECEE02C18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F678A9-D4A5-470C-8C05-B7E339997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E4935-80D7-49B0-97C5-594E4F14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1FF0A-C59B-425C-899C-6894EF8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46E24-E962-4A4A-B034-C63C01AB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8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4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3905-44AE-4353-A3B7-E98AF2B9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4EA66-9B7F-4C9E-BF19-AC5E484D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C222D-9403-4E1A-9BDA-2BECFB4C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8B90-8D87-460A-A584-74C598982B24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F217A-06E9-4365-9B54-717ECD63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7114C-AA97-413D-B314-FB636A44B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s://www.kaggle.com/flo2607/traffic-signs-classific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9F7FE2-EC56-4462-B4EC-D90ADD1D401C}"/>
              </a:ext>
            </a:extLst>
          </p:cNvPr>
          <p:cNvSpPr/>
          <p:nvPr/>
        </p:nvSpPr>
        <p:spPr>
          <a:xfrm>
            <a:off x="0" y="2547824"/>
            <a:ext cx="12192000" cy="1838645"/>
          </a:xfrm>
          <a:prstGeom prst="rect">
            <a:avLst/>
          </a:prstGeom>
          <a:solidFill>
            <a:srgbClr val="FF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FC36AE-3635-479A-AE6C-2D0E323710DC}"/>
              </a:ext>
            </a:extLst>
          </p:cNvPr>
          <p:cNvSpPr/>
          <p:nvPr/>
        </p:nvSpPr>
        <p:spPr>
          <a:xfrm>
            <a:off x="0" y="0"/>
            <a:ext cx="12192000" cy="2547824"/>
          </a:xfrm>
          <a:prstGeom prst="rect">
            <a:avLst/>
          </a:prstGeom>
          <a:solidFill>
            <a:srgbClr val="0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9046A-C8BE-4C03-BCF6-AD41CD3D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862" y="627818"/>
            <a:ext cx="1572729" cy="1292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88C8A-107F-4408-8D83-7A0392D22262}"/>
              </a:ext>
            </a:extLst>
          </p:cNvPr>
          <p:cNvSpPr txBox="1"/>
          <p:nvPr/>
        </p:nvSpPr>
        <p:spPr>
          <a:xfrm>
            <a:off x="2733554" y="642970"/>
            <a:ext cx="8950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ЛЕТНЯЯ ОНЛАЙН-ШКОЛА ИМиКН</a:t>
            </a: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«Интеллектуальный анализ данных»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6D768-7276-478E-B015-948178A2A8FD}"/>
              </a:ext>
            </a:extLst>
          </p:cNvPr>
          <p:cNvSpPr txBox="1"/>
          <p:nvPr/>
        </p:nvSpPr>
        <p:spPr>
          <a:xfrm>
            <a:off x="291548" y="3044279"/>
            <a:ext cx="11608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Классификация дорожных знаков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CBAA1-1123-4F76-BF87-BDB82FDF47C6}"/>
              </a:ext>
            </a:extLst>
          </p:cNvPr>
          <p:cNvSpPr txBox="1"/>
          <p:nvPr/>
        </p:nvSpPr>
        <p:spPr>
          <a:xfrm>
            <a:off x="291547" y="4469679"/>
            <a:ext cx="3942827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Бабин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Е. Г.</a:t>
            </a: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Arial"/>
              </a:rPr>
              <a:t>Буторин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Arial"/>
              </a:rPr>
              <a:t> Д. Н.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Доброванова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Л. Ю.</a:t>
            </a: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Arial"/>
              </a:rPr>
              <a:t>Соловьёв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Arial"/>
              </a:rPr>
              <a:t> А. Н.</a:t>
            </a:r>
            <a:endParaRPr lang="en-US" sz="2400" dirty="0"/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Лазутин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А. А.</a:t>
            </a:r>
            <a:endParaRPr lang="ru-RU" sz="2400" b="1" dirty="0">
              <a:solidFill>
                <a:srgbClr val="012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67386-69C6-4CCA-B133-FD12EA1FF3B5}"/>
              </a:ext>
            </a:extLst>
          </p:cNvPr>
          <p:cNvSpPr txBox="1"/>
          <p:nvPr/>
        </p:nvSpPr>
        <p:spPr>
          <a:xfrm>
            <a:off x="9458446" y="5208342"/>
            <a:ext cx="2442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Модератор:</a:t>
            </a:r>
          </a:p>
          <a:p>
            <a:pPr algn="r"/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Конева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Д. Е.</a:t>
            </a:r>
            <a:endParaRPr lang="ru-RU" sz="2400" b="1" dirty="0">
              <a:solidFill>
                <a:srgbClr val="012B7E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4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нимок экрана, монитор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7705D19-0609-4ED3-BBA6-3E13B32E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62" y="186078"/>
            <a:ext cx="10467373" cy="63644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A5B48-632C-4B99-8D04-2BE357DF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78" y="474284"/>
            <a:ext cx="3449108" cy="1145647"/>
          </a:xfrm>
        </p:spPr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Arial"/>
              </a:rPr>
              <a:t>Архитектура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5A296-CF8A-4FBF-B3C4-1E73C788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  <a:p>
            <a:pPr marL="0" indent="0">
              <a:buNone/>
            </a:pPr>
            <a:endParaRPr lang="ru-RU">
              <a:cs typeface="Calibri"/>
            </a:endParaRPr>
          </a:p>
          <a:p>
            <a:pPr marL="0" indent="0">
              <a:buNone/>
            </a:pPr>
            <a:endParaRPr lang="ru-RU">
              <a:cs typeface="Calibri"/>
            </a:endParaRPr>
          </a:p>
          <a:p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42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C0DE-A213-4E69-B9E3-2D25DA65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Calibri Light"/>
              </a:rPr>
              <a:t>Результаты</a:t>
            </a:r>
            <a:endParaRPr lang="ru-RU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EEDC8B-911D-47A0-A011-32ACEF42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7" y="1819778"/>
            <a:ext cx="7516483" cy="38703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8CCCD8-AC0B-4F63-B678-24D3D2B1B719}"/>
              </a:ext>
            </a:extLst>
          </p:cNvPr>
          <p:cNvSpPr txBox="1"/>
          <p:nvPr/>
        </p:nvSpPr>
        <p:spPr>
          <a:xfrm>
            <a:off x="8830732" y="4580466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(30km/h)</a:t>
            </a:r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70C040-90FF-4FDA-9461-285440DA9708}"/>
              </a:ext>
            </a:extLst>
          </p:cNvPr>
          <p:cNvSpPr txBox="1"/>
          <p:nvPr/>
        </p:nvSpPr>
        <p:spPr>
          <a:xfrm>
            <a:off x="9381065" y="4580466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(50km/h)</a:t>
            </a:r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C311C7-D88E-412F-8273-85C4F4D74303}"/>
              </a:ext>
            </a:extLst>
          </p:cNvPr>
          <p:cNvSpPr txBox="1"/>
          <p:nvPr/>
        </p:nvSpPr>
        <p:spPr>
          <a:xfrm>
            <a:off x="9922931" y="4580465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(60km/h)</a:t>
            </a:r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574998-03AB-4323-80E7-6AE693631041}"/>
              </a:ext>
            </a:extLst>
          </p:cNvPr>
          <p:cNvSpPr txBox="1"/>
          <p:nvPr/>
        </p:nvSpPr>
        <p:spPr>
          <a:xfrm>
            <a:off x="10464797" y="4580465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(70km/h)</a:t>
            </a:r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81CBBF-7781-4B57-9536-EEA67BF32304}"/>
              </a:ext>
            </a:extLst>
          </p:cNvPr>
          <p:cNvSpPr txBox="1"/>
          <p:nvPr/>
        </p:nvSpPr>
        <p:spPr>
          <a:xfrm>
            <a:off x="11015132" y="4580466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(80km/h)</a:t>
            </a:r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8E0E8-B2CD-48FC-8569-A5F3AD62A66B}"/>
              </a:ext>
            </a:extLst>
          </p:cNvPr>
          <p:cNvSpPr txBox="1"/>
          <p:nvPr/>
        </p:nvSpPr>
        <p:spPr>
          <a:xfrm rot="16200000">
            <a:off x="8305798" y="1879599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(30km/h)</a:t>
            </a:r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3DA1FA-71F7-4F33-BA62-BF6AB06A8702}"/>
              </a:ext>
            </a:extLst>
          </p:cNvPr>
          <p:cNvSpPr txBox="1"/>
          <p:nvPr/>
        </p:nvSpPr>
        <p:spPr>
          <a:xfrm rot="16200000">
            <a:off x="8305797" y="2446865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(50km/h)</a:t>
            </a:r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9B3F77-FDC0-4FC2-BC7C-5D71E4CBB9DE}"/>
              </a:ext>
            </a:extLst>
          </p:cNvPr>
          <p:cNvSpPr txBox="1"/>
          <p:nvPr/>
        </p:nvSpPr>
        <p:spPr>
          <a:xfrm rot="16200000">
            <a:off x="8305797" y="2963332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(60km/h)</a:t>
            </a:r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614E40-CA55-4C87-BC12-ECBC5487A964}"/>
              </a:ext>
            </a:extLst>
          </p:cNvPr>
          <p:cNvSpPr txBox="1"/>
          <p:nvPr/>
        </p:nvSpPr>
        <p:spPr>
          <a:xfrm rot="16200000">
            <a:off x="8305797" y="3496731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(70km/h)</a:t>
            </a:r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BCEBB4-16A2-4C3D-BB9E-444993263878}"/>
              </a:ext>
            </a:extLst>
          </p:cNvPr>
          <p:cNvSpPr txBox="1"/>
          <p:nvPr/>
        </p:nvSpPr>
        <p:spPr>
          <a:xfrm rot="16200000">
            <a:off x="8305798" y="4030132"/>
            <a:ext cx="7112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err="1">
                <a:cs typeface="Calibri"/>
              </a:rPr>
              <a:t>Speed</a:t>
            </a:r>
            <a:r>
              <a:rPr lang="ru-RU" sz="800">
                <a:cs typeface="Calibri"/>
              </a:rPr>
              <a:t> </a:t>
            </a:r>
            <a:r>
              <a:rPr lang="ru-RU" sz="800" err="1">
                <a:cs typeface="Calibri"/>
              </a:rPr>
              <a:t>limit</a:t>
            </a:r>
            <a:endParaRPr lang="ru-RU" err="1"/>
          </a:p>
          <a:p>
            <a:r>
              <a:rPr lang="ru-RU" sz="800">
                <a:cs typeface="Calibri"/>
              </a:rPr>
              <a:t> (80km/h)</a:t>
            </a: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5D6BAD5-7870-4C30-85B1-A030A1AD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893180"/>
            <a:ext cx="2743200" cy="2665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16E22-FAEA-47CC-809E-FCE410694AB6}"/>
              </a:ext>
            </a:extLst>
          </p:cNvPr>
          <p:cNvSpPr txBox="1"/>
          <p:nvPr/>
        </p:nvSpPr>
        <p:spPr>
          <a:xfrm>
            <a:off x="11209867" y="4089400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/>
              <a:t>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B5F30-09AB-402F-97B6-5A5315B15C62}"/>
              </a:ext>
            </a:extLst>
          </p:cNvPr>
          <p:cNvSpPr txBox="1"/>
          <p:nvPr/>
        </p:nvSpPr>
        <p:spPr>
          <a:xfrm>
            <a:off x="11277599" y="2015066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D699A-CD08-4CDA-9CF4-77FF41818D54}"/>
              </a:ext>
            </a:extLst>
          </p:cNvPr>
          <p:cNvSpPr txBox="1"/>
          <p:nvPr/>
        </p:nvSpPr>
        <p:spPr>
          <a:xfrm>
            <a:off x="10185400" y="3581400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1A51B-9338-4ECF-99AC-3AE8234D8150}"/>
              </a:ext>
            </a:extLst>
          </p:cNvPr>
          <p:cNvSpPr txBox="1"/>
          <p:nvPr/>
        </p:nvSpPr>
        <p:spPr>
          <a:xfrm>
            <a:off x="10718799" y="2015065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3CF21B-F9A4-445C-8C24-F8018732E575}"/>
              </a:ext>
            </a:extLst>
          </p:cNvPr>
          <p:cNvSpPr txBox="1"/>
          <p:nvPr/>
        </p:nvSpPr>
        <p:spPr>
          <a:xfrm>
            <a:off x="9635065" y="2015065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09F7CB-8478-4E35-ABED-CFF2C9634FDD}"/>
              </a:ext>
            </a:extLst>
          </p:cNvPr>
          <p:cNvSpPr txBox="1"/>
          <p:nvPr/>
        </p:nvSpPr>
        <p:spPr>
          <a:xfrm>
            <a:off x="10143066" y="2015065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C91CDE-BA5D-4F06-9B2E-60D5530762AD}"/>
              </a:ext>
            </a:extLst>
          </p:cNvPr>
          <p:cNvSpPr txBox="1"/>
          <p:nvPr/>
        </p:nvSpPr>
        <p:spPr>
          <a:xfrm>
            <a:off x="9042399" y="29717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28D02-FC14-4AEB-9903-F6A93AC4599A}"/>
              </a:ext>
            </a:extLst>
          </p:cNvPr>
          <p:cNvSpPr txBox="1"/>
          <p:nvPr/>
        </p:nvSpPr>
        <p:spPr>
          <a:xfrm>
            <a:off x="8949267" y="2015067"/>
            <a:ext cx="508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100</a:t>
            </a:r>
            <a:endParaRPr lang="ru-RU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D39C2-50B4-40EC-96D3-475D946A7177}"/>
              </a:ext>
            </a:extLst>
          </p:cNvPr>
          <p:cNvSpPr txBox="1"/>
          <p:nvPr/>
        </p:nvSpPr>
        <p:spPr>
          <a:xfrm>
            <a:off x="9643532" y="3581398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B360A-72DD-4A66-92A6-1289496DC746}"/>
              </a:ext>
            </a:extLst>
          </p:cNvPr>
          <p:cNvSpPr txBox="1"/>
          <p:nvPr/>
        </p:nvSpPr>
        <p:spPr>
          <a:xfrm>
            <a:off x="9042399" y="35813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C2229-4F43-412B-B7F1-088287F62E05}"/>
              </a:ext>
            </a:extLst>
          </p:cNvPr>
          <p:cNvSpPr txBox="1"/>
          <p:nvPr/>
        </p:nvSpPr>
        <p:spPr>
          <a:xfrm>
            <a:off x="10600267" y="3581401"/>
            <a:ext cx="5334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8ED367-4E41-4BA9-B9C3-3D9F09FC5EC6}"/>
              </a:ext>
            </a:extLst>
          </p:cNvPr>
          <p:cNvSpPr txBox="1"/>
          <p:nvPr/>
        </p:nvSpPr>
        <p:spPr>
          <a:xfrm>
            <a:off x="9635066" y="29717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A5134-7BFD-4ED8-A8CA-67C11CAAB6A6}"/>
              </a:ext>
            </a:extLst>
          </p:cNvPr>
          <p:cNvSpPr txBox="1"/>
          <p:nvPr/>
        </p:nvSpPr>
        <p:spPr>
          <a:xfrm>
            <a:off x="9592733" y="2540000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/>
              <a:t>92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C9C13-B200-490E-9980-DD5D93BA540E}"/>
              </a:ext>
            </a:extLst>
          </p:cNvPr>
          <p:cNvSpPr txBox="1"/>
          <p:nvPr/>
        </p:nvSpPr>
        <p:spPr>
          <a:xfrm>
            <a:off x="10117667" y="3056466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/>
              <a:t>94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00735C-B4C3-46DA-BD94-6753BDA5DE7B}"/>
              </a:ext>
            </a:extLst>
          </p:cNvPr>
          <p:cNvSpPr txBox="1"/>
          <p:nvPr/>
        </p:nvSpPr>
        <p:spPr>
          <a:xfrm>
            <a:off x="9042398" y="2539998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283A99-1997-4816-9B53-EDD4D492BAD5}"/>
              </a:ext>
            </a:extLst>
          </p:cNvPr>
          <p:cNvSpPr txBox="1"/>
          <p:nvPr/>
        </p:nvSpPr>
        <p:spPr>
          <a:xfrm>
            <a:off x="11277599" y="2506132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5E98E-49D8-4E0C-8EE3-BE676767B015}"/>
              </a:ext>
            </a:extLst>
          </p:cNvPr>
          <p:cNvSpPr txBox="1"/>
          <p:nvPr/>
        </p:nvSpPr>
        <p:spPr>
          <a:xfrm>
            <a:off x="11277599" y="3056465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B872C-F43F-4FA2-A7C4-5F7B409B0992}"/>
              </a:ext>
            </a:extLst>
          </p:cNvPr>
          <p:cNvSpPr txBox="1"/>
          <p:nvPr/>
        </p:nvSpPr>
        <p:spPr>
          <a:xfrm>
            <a:off x="11277598" y="35813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31C264-0227-4E72-AF1A-954ED1FC37AC}"/>
              </a:ext>
            </a:extLst>
          </p:cNvPr>
          <p:cNvSpPr txBox="1"/>
          <p:nvPr/>
        </p:nvSpPr>
        <p:spPr>
          <a:xfrm>
            <a:off x="10718799" y="3056465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60339D-9B53-4F3F-A731-2EA78CBC5F6A}"/>
              </a:ext>
            </a:extLst>
          </p:cNvPr>
          <p:cNvSpPr txBox="1"/>
          <p:nvPr/>
        </p:nvSpPr>
        <p:spPr>
          <a:xfrm>
            <a:off x="10718799" y="2506132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2DD776-F09B-4191-9671-CDC80E419C1B}"/>
              </a:ext>
            </a:extLst>
          </p:cNvPr>
          <p:cNvSpPr txBox="1"/>
          <p:nvPr/>
        </p:nvSpPr>
        <p:spPr>
          <a:xfrm>
            <a:off x="10143066" y="25399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9D565-1801-41FB-9FAF-8C10695BAF4C}"/>
              </a:ext>
            </a:extLst>
          </p:cNvPr>
          <p:cNvSpPr txBox="1"/>
          <p:nvPr/>
        </p:nvSpPr>
        <p:spPr>
          <a:xfrm>
            <a:off x="9643532" y="40893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402A9-CB7E-4344-9008-3D3776B1E64A}"/>
              </a:ext>
            </a:extLst>
          </p:cNvPr>
          <p:cNvSpPr txBox="1"/>
          <p:nvPr/>
        </p:nvSpPr>
        <p:spPr>
          <a:xfrm>
            <a:off x="10659533" y="4089400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96C76-07B1-48B0-9AEB-C226D16DC3DD}"/>
              </a:ext>
            </a:extLst>
          </p:cNvPr>
          <p:cNvSpPr txBox="1"/>
          <p:nvPr/>
        </p:nvSpPr>
        <p:spPr>
          <a:xfrm>
            <a:off x="9042399" y="4089398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F0F689-945A-45F6-A550-48B7BCB61DAB}"/>
              </a:ext>
            </a:extLst>
          </p:cNvPr>
          <p:cNvSpPr txBox="1"/>
          <p:nvPr/>
        </p:nvSpPr>
        <p:spPr>
          <a:xfrm>
            <a:off x="10219266" y="4089399"/>
            <a:ext cx="4148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>
                <a:cs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25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C0DE-A213-4E69-B9E3-2D25DA65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Calibri Light"/>
              </a:rPr>
              <a:t>Результаты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DF7F6-BA63-4BAB-B0E0-1C75F51AAB28}"/>
              </a:ext>
            </a:extLst>
          </p:cNvPr>
          <p:cNvSpPr txBox="1"/>
          <p:nvPr/>
        </p:nvSpPr>
        <p:spPr>
          <a:xfrm>
            <a:off x="2235199" y="1905000"/>
            <a:ext cx="773006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>
                <a:cs typeface="Calibri"/>
              </a:rPr>
              <a:t> </a:t>
            </a:r>
            <a:r>
              <a:rPr lang="ru-RU" sz="2400">
                <a:latin typeface="Arial"/>
                <a:cs typeface="Calibri"/>
              </a:rPr>
              <a:t>                                      </a:t>
            </a:r>
            <a:r>
              <a:rPr lang="ru-RU" sz="2400" err="1">
                <a:solidFill>
                  <a:schemeClr val="accent4"/>
                </a:solidFill>
                <a:latin typeface="Arial"/>
                <a:cs typeface="Calibri"/>
              </a:rPr>
              <a:t>Precision</a:t>
            </a:r>
            <a:r>
              <a:rPr lang="ru-RU" sz="2400">
                <a:solidFill>
                  <a:schemeClr val="accent4"/>
                </a:solidFill>
                <a:latin typeface="Arial"/>
                <a:cs typeface="Calibri"/>
              </a:rPr>
              <a:t> </a:t>
            </a:r>
            <a:r>
              <a:rPr lang="ru-RU" sz="2400">
                <a:latin typeface="Arial"/>
                <a:cs typeface="Calibri"/>
              </a:rPr>
              <a:t>              </a:t>
            </a:r>
            <a:r>
              <a:rPr lang="ru-RU" sz="2400" err="1">
                <a:solidFill>
                  <a:schemeClr val="accent4"/>
                </a:solidFill>
                <a:latin typeface="Arial"/>
                <a:cs typeface="Calibri"/>
              </a:rPr>
              <a:t>recall</a:t>
            </a:r>
            <a:endParaRPr lang="ru-RU" sz="2400">
              <a:solidFill>
                <a:schemeClr val="accent4"/>
              </a:solidFill>
              <a:latin typeface="Arial"/>
              <a:cs typeface="Calibri"/>
            </a:endParaRPr>
          </a:p>
          <a:p>
            <a:r>
              <a:rPr lang="ru-RU" sz="2400" err="1">
                <a:latin typeface="Arial"/>
                <a:cs typeface="Arial"/>
              </a:rPr>
              <a:t>Speed</a:t>
            </a:r>
            <a:r>
              <a:rPr lang="ru-RU" sz="2400">
                <a:latin typeface="Arial"/>
                <a:cs typeface="Arial"/>
              </a:rPr>
              <a:t> </a:t>
            </a:r>
            <a:r>
              <a:rPr lang="ru-RU" sz="2400" err="1">
                <a:latin typeface="Arial"/>
                <a:cs typeface="Arial"/>
              </a:rPr>
              <a:t>limit</a:t>
            </a:r>
            <a:r>
              <a:rPr lang="ru-RU" sz="2400">
                <a:latin typeface="Arial"/>
                <a:cs typeface="Arial"/>
              </a:rPr>
              <a:t> (30km/h)         0.92                    1.00</a:t>
            </a:r>
          </a:p>
          <a:p>
            <a:r>
              <a:rPr lang="ru-RU" sz="2400" err="1">
                <a:latin typeface="Arial"/>
                <a:ea typeface="+mn-lt"/>
                <a:cs typeface="+mn-lt"/>
              </a:rPr>
              <a:t>Speed</a:t>
            </a:r>
            <a:r>
              <a:rPr lang="ru-RU" sz="2400">
                <a:latin typeface="Arial"/>
                <a:ea typeface="+mn-lt"/>
                <a:cs typeface="+mn-lt"/>
              </a:rPr>
              <a:t> </a:t>
            </a:r>
            <a:r>
              <a:rPr lang="ru-RU" sz="2400" err="1">
                <a:latin typeface="Arial"/>
                <a:ea typeface="+mn-lt"/>
                <a:cs typeface="+mn-lt"/>
              </a:rPr>
              <a:t>limit</a:t>
            </a:r>
            <a:r>
              <a:rPr lang="ru-RU" sz="2400">
                <a:latin typeface="Arial"/>
                <a:ea typeface="+mn-lt"/>
                <a:cs typeface="+mn-lt"/>
              </a:rPr>
              <a:t> (50km/h)         1.00                    0.92</a:t>
            </a:r>
          </a:p>
          <a:p>
            <a:r>
              <a:rPr lang="ru-RU" sz="2400" err="1">
                <a:latin typeface="Arial"/>
                <a:ea typeface="+mn-lt"/>
                <a:cs typeface="+mn-lt"/>
              </a:rPr>
              <a:t>Speed</a:t>
            </a:r>
            <a:r>
              <a:rPr lang="ru-RU" sz="2400">
                <a:latin typeface="Arial"/>
                <a:ea typeface="+mn-lt"/>
                <a:cs typeface="+mn-lt"/>
              </a:rPr>
              <a:t> </a:t>
            </a:r>
            <a:r>
              <a:rPr lang="ru-RU" sz="2400" err="1">
                <a:latin typeface="Arial"/>
                <a:ea typeface="+mn-lt"/>
                <a:cs typeface="+mn-lt"/>
              </a:rPr>
              <a:t>limit</a:t>
            </a:r>
            <a:r>
              <a:rPr lang="ru-RU" sz="2400">
                <a:latin typeface="Arial"/>
                <a:ea typeface="+mn-lt"/>
                <a:cs typeface="+mn-lt"/>
              </a:rPr>
              <a:t> (60km/h)         0.95                    0.94</a:t>
            </a:r>
          </a:p>
          <a:p>
            <a:r>
              <a:rPr lang="ru-RU" sz="2400" err="1">
                <a:latin typeface="Arial"/>
                <a:ea typeface="+mn-lt"/>
                <a:cs typeface="+mn-lt"/>
              </a:rPr>
              <a:t>Speed</a:t>
            </a:r>
            <a:r>
              <a:rPr lang="ru-RU" sz="2400">
                <a:latin typeface="Arial"/>
                <a:ea typeface="+mn-lt"/>
                <a:cs typeface="+mn-lt"/>
              </a:rPr>
              <a:t> </a:t>
            </a:r>
            <a:r>
              <a:rPr lang="ru-RU" sz="2400" err="1">
                <a:latin typeface="Arial"/>
                <a:ea typeface="+mn-lt"/>
                <a:cs typeface="+mn-lt"/>
              </a:rPr>
              <a:t>limit</a:t>
            </a:r>
            <a:r>
              <a:rPr lang="ru-RU" sz="2400">
                <a:latin typeface="Arial"/>
                <a:ea typeface="+mn-lt"/>
                <a:cs typeface="+mn-lt"/>
              </a:rPr>
              <a:t> (70km/h)         0.93                    1.00</a:t>
            </a:r>
          </a:p>
          <a:p>
            <a:r>
              <a:rPr lang="ru-RU" sz="2400" err="1">
                <a:latin typeface="Arial"/>
                <a:ea typeface="+mn-lt"/>
                <a:cs typeface="+mn-lt"/>
              </a:rPr>
              <a:t>Speed</a:t>
            </a:r>
            <a:r>
              <a:rPr lang="ru-RU" sz="2400">
                <a:latin typeface="Arial"/>
                <a:ea typeface="+mn-lt"/>
                <a:cs typeface="+mn-lt"/>
              </a:rPr>
              <a:t> </a:t>
            </a:r>
            <a:r>
              <a:rPr lang="ru-RU" sz="2400" err="1">
                <a:latin typeface="Arial"/>
                <a:ea typeface="+mn-lt"/>
                <a:cs typeface="+mn-lt"/>
              </a:rPr>
              <a:t>limit</a:t>
            </a:r>
            <a:r>
              <a:rPr lang="ru-RU" sz="2400">
                <a:latin typeface="Arial"/>
                <a:ea typeface="+mn-lt"/>
                <a:cs typeface="+mn-lt"/>
              </a:rPr>
              <a:t> (80km/h)         0.98                    0.91</a:t>
            </a:r>
          </a:p>
          <a:p>
            <a:endParaRPr lang="ru-RU" sz="2400">
              <a:latin typeface="Arial"/>
              <a:cs typeface="Calibri" panose="020F0502020204030204"/>
            </a:endParaRPr>
          </a:p>
          <a:p>
            <a:r>
              <a:rPr lang="ru-RU" sz="2400" err="1">
                <a:solidFill>
                  <a:schemeClr val="accent4"/>
                </a:solidFill>
                <a:latin typeface="Arial"/>
                <a:cs typeface="Calibri" panose="020F0502020204030204"/>
              </a:rPr>
              <a:t>Accuracy</a:t>
            </a:r>
            <a:r>
              <a:rPr lang="ru-RU" sz="2400">
                <a:solidFill>
                  <a:schemeClr val="accent4"/>
                </a:solidFill>
                <a:latin typeface="Arial"/>
                <a:cs typeface="Calibri" panose="020F0502020204030204"/>
              </a:rPr>
              <a:t> </a:t>
            </a:r>
            <a:r>
              <a:rPr lang="ru-RU" sz="2400">
                <a:latin typeface="Arial"/>
                <a:cs typeface="Calibri" panose="020F0502020204030204"/>
              </a:rPr>
              <a:t>          0.95</a:t>
            </a:r>
          </a:p>
        </p:txBody>
      </p:sp>
    </p:spTree>
    <p:extLst>
      <p:ext uri="{BB962C8B-B14F-4D97-AF65-F5344CB8AC3E}">
        <p14:creationId xmlns:p14="http://schemas.microsoft.com/office/powerpoint/2010/main" val="125538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7AE1-61F3-47B5-AF40-D45BBE7C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chemeClr val="accent4"/>
                </a:solidFill>
                <a:latin typeface="Arial"/>
                <a:ea typeface="+mj-lt"/>
                <a:cs typeface="Arial"/>
              </a:rPr>
              <a:t>Итог и перспективы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61866-F401-47F8-AFE9-D181C9ED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71" y="1692611"/>
            <a:ext cx="5405328" cy="42524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Прототип программы классификации дорожных знаков ограничения скорости на изображениях с использованием </a:t>
            </a:r>
            <a:r>
              <a:rPr lang="ru-RU" sz="2400" err="1">
                <a:latin typeface="Arial"/>
                <a:ea typeface="+mn-lt"/>
                <a:cs typeface="+mn-lt"/>
              </a:rPr>
              <a:t>свёрточной</a:t>
            </a:r>
            <a:r>
              <a:rPr lang="ru-RU" sz="2400">
                <a:latin typeface="Arial"/>
                <a:ea typeface="+mn-lt"/>
                <a:cs typeface="+mn-lt"/>
              </a:rPr>
              <a:t> нейронной сети. </a:t>
            </a:r>
            <a:endParaRPr lang="en-US" sz="24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У данного проекта имеются дальнейшие перспективы. Можно расширить количество знаков для распознавания, а также применять технологию для машин без водителя. </a:t>
            </a:r>
            <a:r>
              <a:rPr lang="ru-RU" sz="2400">
                <a:ea typeface="+mn-lt"/>
                <a:cs typeface="+mn-lt"/>
              </a:rPr>
              <a:t> </a:t>
            </a:r>
            <a:br>
              <a:rPr lang="en-US" sz="2400"/>
            </a:br>
            <a:endParaRPr lang="en-US" sz="2400">
              <a:cs typeface="Calibri"/>
            </a:endParaRPr>
          </a:p>
        </p:txBody>
      </p:sp>
      <p:pic>
        <p:nvPicPr>
          <p:cNvPr id="5" name="Рисунок 5" descr="Изображение выглядит как автомобиль, зеленый, дисплей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0A052599-A449-45FC-B02D-778320E8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3" y="1812489"/>
            <a:ext cx="5158895" cy="35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E2980-F9F8-48FD-945B-FD430EE2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22350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err="1">
                <a:solidFill>
                  <a:schemeClr val="accent4"/>
                </a:solidFill>
                <a:latin typeface="Arial"/>
                <a:cs typeface="Times New Roman"/>
              </a:rPr>
              <a:t>Описание</a:t>
            </a:r>
            <a:r>
              <a:rPr lang="en-US" sz="4100">
                <a:solidFill>
                  <a:schemeClr val="accent4"/>
                </a:solidFill>
                <a:latin typeface="Arial"/>
                <a:cs typeface="Times New Roman"/>
              </a:rPr>
              <a:t> </a:t>
            </a:r>
            <a:r>
              <a:rPr lang="en-US" sz="4100" err="1">
                <a:solidFill>
                  <a:schemeClr val="accent4"/>
                </a:solidFill>
                <a:latin typeface="Arial"/>
                <a:cs typeface="Times New Roman"/>
              </a:rPr>
              <a:t>проблемы</a:t>
            </a:r>
            <a:endParaRPr lang="en-US" sz="4100">
              <a:solidFill>
                <a:schemeClr val="accent4"/>
              </a:solidFill>
              <a:latin typeface="Arial"/>
              <a:cs typeface="Times New Roman"/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автомобиль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A06B09F9-49FC-4C7D-ABF3-672B33043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14917" r="31341" b="2"/>
          <a:stretch/>
        </p:blipFill>
        <p:spPr>
          <a:xfrm>
            <a:off x="20" y="892854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0DEED-9003-40B4-B681-3AD8CD718394}"/>
              </a:ext>
            </a:extLst>
          </p:cNvPr>
          <p:cNvSpPr txBox="1"/>
          <p:nvPr/>
        </p:nvSpPr>
        <p:spPr>
          <a:xfrm>
            <a:off x="6336108" y="1991439"/>
            <a:ext cx="4977578" cy="29909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Водители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либо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игнорируют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дорожные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знаки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,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либо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не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замечают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 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их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, и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нарушают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правила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дорожного</a:t>
            </a:r>
            <a:r>
              <a:rPr lang="en-US" sz="240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/>
                <a:cs typeface="Times New Roman"/>
              </a:rPr>
              <a:t>движения</a:t>
            </a:r>
            <a:endParaRPr lang="ru-RU" sz="2400" err="1">
              <a:solidFill>
                <a:srgbClr val="000000"/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60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8036-53A9-47E9-859E-FFB52343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>
                <a:solidFill>
                  <a:schemeClr val="accent4"/>
                </a:solidFill>
                <a:latin typeface="Arial"/>
                <a:cs typeface="Times New Roman"/>
              </a:rPr>
              <a:t>Актуальность</a:t>
            </a:r>
          </a:p>
        </p:txBody>
      </p:sp>
      <p:pic>
        <p:nvPicPr>
          <p:cNvPr id="4" name="Рисунок 4" descr="Изображение выглядит как внешний, дорога, здание, знак&#10;&#10;Автоматически созданное описание">
            <a:extLst>
              <a:ext uri="{FF2B5EF4-FFF2-40B4-BE49-F238E27FC236}">
                <a16:creationId xmlns:a16="http://schemas.microsoft.com/office/drawing/2014/main" id="{FD0507D5-015B-40C0-AC8F-35B6148EF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738" y="1817626"/>
            <a:ext cx="5328017" cy="35625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19F45-E9AA-49D6-8DBF-69F4EEBDC68E}"/>
              </a:ext>
            </a:extLst>
          </p:cNvPr>
          <p:cNvSpPr txBox="1"/>
          <p:nvPr/>
        </p:nvSpPr>
        <p:spPr>
          <a:xfrm>
            <a:off x="5756275" y="1660525"/>
            <a:ext cx="5854700" cy="38769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С января по май 2019 года в 56% случаев нарушений штрафы за превышение скорости.</a:t>
            </a:r>
            <a:r>
              <a:rPr lang="en-US" sz="2400">
                <a:latin typeface="Arial"/>
                <a:ea typeface="+mn-lt"/>
                <a:cs typeface="+mn-lt"/>
              </a:rPr>
              <a:t>​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Почти 95%  штрафы за превышение скоростного режима на 20-40 км в час.</a:t>
            </a:r>
            <a:r>
              <a:rPr lang="en-US" sz="2400">
                <a:latin typeface="Arial"/>
                <a:ea typeface="+mn-lt"/>
                <a:cs typeface="+mn-lt"/>
              </a:rPr>
              <a:t>​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По Тюменской области, только в мае 2020 года, в ДТП с участием пешеходов по вине водителей пострадали более 30 человек. ​</a:t>
            </a:r>
          </a:p>
        </p:txBody>
      </p:sp>
    </p:spTree>
    <p:extLst>
      <p:ext uri="{BB962C8B-B14F-4D97-AF65-F5344CB8AC3E}">
        <p14:creationId xmlns:p14="http://schemas.microsoft.com/office/powerpoint/2010/main" val="375286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мпьютер, часы, монито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7962415F-E569-4766-8D49-D74DD48B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17" r="-5" b="4552"/>
          <a:stretch/>
        </p:blipFill>
        <p:spPr>
          <a:xfrm>
            <a:off x="-1" y="10"/>
            <a:ext cx="12213752" cy="4134966"/>
          </a:xfrm>
          <a:prstGeom prst="rect">
            <a:avLst/>
          </a:prstGeom>
        </p:spPr>
      </p:pic>
      <p:grpSp>
        <p:nvGrpSpPr>
          <p:cNvPr id="37" name="Group 3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8" name="Freeform: Shape 3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1" name="Freeform: Shape 3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B632-7CDA-4BC1-9215-AF9CA434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93" y="4134094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kern="1200" err="1">
                <a:solidFill>
                  <a:schemeClr val="accent4"/>
                </a:solidFill>
                <a:latin typeface="Arial"/>
                <a:cs typeface="Times New Roman"/>
              </a:rPr>
              <a:t>Постановка</a:t>
            </a:r>
            <a:r>
              <a:rPr lang="en-US" sz="4100" kern="1200">
                <a:solidFill>
                  <a:schemeClr val="accent4"/>
                </a:solidFill>
                <a:latin typeface="Arial"/>
                <a:cs typeface="Times New Roman"/>
              </a:rPr>
              <a:t> </a:t>
            </a:r>
            <a:r>
              <a:rPr lang="en-US" sz="4100" kern="1200" err="1">
                <a:solidFill>
                  <a:schemeClr val="accent4"/>
                </a:solidFill>
                <a:latin typeface="Arial"/>
                <a:cs typeface="Times New Roman"/>
              </a:rPr>
              <a:t>задачи</a:t>
            </a:r>
            <a:endParaRPr lang="en-US" sz="3600" kern="1200">
              <a:solidFill>
                <a:schemeClr val="accent4"/>
              </a:solidFill>
              <a:latin typeface="Arial"/>
              <a:cs typeface="Times New Roman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5459D66-B3A5-487B-94C7-9210B1A5C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983" y="4234735"/>
            <a:ext cx="4926411" cy="1725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err="1">
                <a:latin typeface="Arial"/>
                <a:cs typeface="Times New Roman"/>
              </a:rPr>
              <a:t>Задача</a:t>
            </a:r>
            <a:r>
              <a:rPr lang="en-US" sz="2400" kern="1200">
                <a:latin typeface="Arial"/>
                <a:cs typeface="Times New Roman"/>
              </a:rPr>
              <a:t> </a:t>
            </a:r>
            <a:r>
              <a:rPr lang="en-US" sz="2400" kern="1200" err="1">
                <a:latin typeface="Arial"/>
                <a:cs typeface="Times New Roman"/>
              </a:rPr>
              <a:t>классификации</a:t>
            </a:r>
            <a:r>
              <a:rPr lang="en-US" sz="2400" kern="1200">
                <a:latin typeface="Arial"/>
                <a:cs typeface="Times New Roman"/>
              </a:rPr>
              <a:t> </a:t>
            </a:r>
            <a:r>
              <a:rPr lang="en-US" sz="2400" kern="1200" err="1">
                <a:latin typeface="Arial"/>
                <a:cs typeface="Times New Roman"/>
              </a:rPr>
              <a:t>знаков</a:t>
            </a:r>
            <a:r>
              <a:rPr lang="en-US" sz="2400">
                <a:latin typeface="Arial"/>
                <a:cs typeface="Times New Roman"/>
              </a:rPr>
              <a:t> </a:t>
            </a:r>
            <a:endParaRPr lang="ru-RU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kern="1200" err="1">
                <a:latin typeface="Arial"/>
                <a:cs typeface="Times New Roman"/>
              </a:rPr>
              <a:t>дорожного</a:t>
            </a:r>
            <a:r>
              <a:rPr lang="en-US" sz="2400" kern="1200">
                <a:latin typeface="Arial"/>
                <a:cs typeface="Times New Roman"/>
              </a:rPr>
              <a:t> </a:t>
            </a:r>
            <a:r>
              <a:rPr lang="en-US" sz="2400" kern="1200" err="1">
                <a:latin typeface="Arial"/>
                <a:cs typeface="Times New Roman"/>
              </a:rPr>
              <a:t>движения</a:t>
            </a:r>
            <a:endParaRPr lang="en-US" sz="2400" kern="1200"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56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2917-41EA-44CF-874F-A08F98A1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Arial"/>
              </a:rPr>
              <a:t>Сценарий работы</a:t>
            </a:r>
          </a:p>
        </p:txBody>
      </p:sp>
      <p:pic>
        <p:nvPicPr>
          <p:cNvPr id="3" name="Рисунок 4" descr="Сценарий работы">
            <a:extLst>
              <a:ext uri="{FF2B5EF4-FFF2-40B4-BE49-F238E27FC236}">
                <a16:creationId xmlns:a16="http://schemas.microsoft.com/office/drawing/2014/main" id="{861BADFC-B303-426A-B29F-102BAD8A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559" y="1956176"/>
            <a:ext cx="7363070" cy="3428879"/>
          </a:xfrm>
        </p:spPr>
      </p:pic>
    </p:spTree>
    <p:extLst>
      <p:ext uri="{BB962C8B-B14F-4D97-AF65-F5344CB8AC3E}">
        <p14:creationId xmlns:p14="http://schemas.microsoft.com/office/powerpoint/2010/main" val="372848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E87E9-3663-4DBE-8316-9AF74494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Arial"/>
              </a:rPr>
              <a:t>Требования к набору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02727-5A3A-435F-9DBC-BBF07E94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79" y="2098694"/>
            <a:ext cx="5623866" cy="45947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Технические требования:</a:t>
            </a:r>
            <a:endParaRPr lang="ru-RU" sz="2400">
              <a:latin typeface="Arial"/>
              <a:cs typeface="Times New Roman"/>
            </a:endParaRPr>
          </a:p>
          <a:p>
            <a:pPr lvl="1"/>
            <a:r>
              <a:rPr lang="ru-RU">
                <a:latin typeface="Arial"/>
                <a:ea typeface="+mn-lt"/>
                <a:cs typeface="+mn-lt"/>
              </a:rPr>
              <a:t>RGB изображения формата </a:t>
            </a:r>
            <a:r>
              <a:rPr lang="ru-RU" err="1">
                <a:latin typeface="Arial"/>
                <a:ea typeface="+mn-lt"/>
                <a:cs typeface="+mn-lt"/>
              </a:rPr>
              <a:t>jpg</a:t>
            </a:r>
            <a:endParaRPr lang="ru-RU">
              <a:latin typeface="Arial"/>
              <a:ea typeface="+mn-lt"/>
              <a:cs typeface="+mn-lt"/>
            </a:endParaRPr>
          </a:p>
          <a:p>
            <a:pPr lvl="1"/>
            <a:r>
              <a:rPr lang="ru-RU">
                <a:latin typeface="Arial"/>
                <a:ea typeface="+mn-lt"/>
                <a:cs typeface="+mn-lt"/>
              </a:rPr>
              <a:t>Размер 32х32</a:t>
            </a:r>
          </a:p>
          <a:p>
            <a:pPr lvl="1"/>
            <a:r>
              <a:rPr lang="ru-RU">
                <a:latin typeface="Arial"/>
                <a:ea typeface="+mn-lt"/>
                <a:cs typeface="+mn-lt"/>
              </a:rPr>
              <a:t>Разметка изображений в файле формата </a:t>
            </a:r>
            <a:r>
              <a:rPr lang="ru-RU" err="1">
                <a:latin typeface="Arial"/>
                <a:ea typeface="+mn-lt"/>
                <a:cs typeface="+mn-lt"/>
              </a:rPr>
              <a:t>csv</a:t>
            </a:r>
            <a:endParaRPr lang="ru-RU">
              <a:latin typeface="Arial"/>
              <a:ea typeface="+mn-lt"/>
              <a:cs typeface="+mn-lt"/>
            </a:endParaRPr>
          </a:p>
          <a:p>
            <a:pPr lvl="1"/>
            <a:r>
              <a:rPr lang="ru-RU">
                <a:latin typeface="Arial"/>
                <a:ea typeface="+mn-lt"/>
                <a:cs typeface="+mn-lt"/>
              </a:rPr>
              <a:t>Структура разметки: метка класса и название класса</a:t>
            </a:r>
          </a:p>
          <a:p>
            <a:pPr lvl="1"/>
            <a:r>
              <a:rPr lang="ru-RU">
                <a:latin typeface="Arial"/>
                <a:ea typeface="+mn-lt"/>
                <a:cs typeface="+mn-lt"/>
              </a:rPr>
              <a:t>Метки класса в целочисленном формате, начиная с 0, без пропусков значений</a:t>
            </a:r>
          </a:p>
          <a:p>
            <a:pPr lvl="1"/>
            <a:endParaRPr lang="ru-RU">
              <a:latin typeface="Times New Roman"/>
              <a:cs typeface="Calibri"/>
            </a:endParaRPr>
          </a:p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3E22B-30E4-435A-AEDD-0CF566EC1365}"/>
              </a:ext>
            </a:extLst>
          </p:cNvPr>
          <p:cNvSpPr txBox="1"/>
          <p:nvPr/>
        </p:nvSpPr>
        <p:spPr>
          <a:xfrm>
            <a:off x="6127718" y="2102202"/>
            <a:ext cx="558759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>
                <a:latin typeface="Arial"/>
                <a:ea typeface="+mn-lt"/>
                <a:cs typeface="+mn-lt"/>
              </a:rPr>
              <a:t>Требования к изображениям знаков: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Цветные изображения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Фон не важен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Один знак на изображении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Знак не запачкан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Знак не повреждён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Освещение любое</a:t>
            </a:r>
            <a:endParaRPr lang="ru-RU" sz="2400">
              <a:latin typeface="Arial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ea typeface="+mn-lt"/>
                <a:cs typeface="+mn-lt"/>
              </a:rPr>
              <a:t>Вид спереди</a:t>
            </a:r>
            <a:endParaRPr lang="ru-RU" sz="240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2400">
                <a:latin typeface="Arial"/>
                <a:cs typeface="Calibri"/>
              </a:rPr>
              <a:t>Прямой угол с отклонением 30</a:t>
            </a:r>
            <a:r>
              <a:rPr lang="ru-RU" sz="2400">
                <a:ea typeface="+mn-lt"/>
                <a:cs typeface="+mn-lt"/>
              </a:rPr>
              <a:t>°</a:t>
            </a:r>
            <a:endParaRPr lang="ru-RU" sz="2400">
              <a:latin typeface="Arial"/>
              <a:cs typeface="Calibri"/>
            </a:endParaRPr>
          </a:p>
          <a:p>
            <a:endParaRPr lang="ru-RU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88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CA2D2-3DC7-4BF9-B2CC-A6CB959A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ea typeface="+mj-lt"/>
                <a:cs typeface="+mj-lt"/>
              </a:rPr>
              <a:t>Набор данных</a:t>
            </a:r>
            <a:endParaRPr lang="ru-RU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DF53335-2346-47F3-A06A-6683691F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67" y="3492261"/>
            <a:ext cx="1124308" cy="1081177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9DF0E21-BC4A-41B7-AAD2-99257AEB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0" y="3492260"/>
            <a:ext cx="1124310" cy="108117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6936A123-6C21-47C1-B198-72327E65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49" y="3420374"/>
            <a:ext cx="1196195" cy="1153063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2E59841-A6DC-43AD-B2BD-72CAE9968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581" y="3420374"/>
            <a:ext cx="1196196" cy="115306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B24450DB-90D2-4677-B8B1-1E4D4F163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563" y="3420373"/>
            <a:ext cx="1196196" cy="1153064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34CA6D8A-264A-402B-ADD5-405DDE25F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1223" y="3492260"/>
            <a:ext cx="1196196" cy="1153064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B5ECE655-C7F5-4224-99EF-4FDC6F291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82" y="5131279"/>
            <a:ext cx="1124308" cy="1081177"/>
          </a:xfrm>
          <a:prstGeom prst="rect">
            <a:avLst/>
          </a:prstGeom>
        </p:spPr>
      </p:pic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83F3677C-0994-4028-9B89-3C2276BFE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7411" y="5131279"/>
            <a:ext cx="1124309" cy="1081177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0A97A8EC-9D46-489D-B279-E2964C6C3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7147" y="5145657"/>
            <a:ext cx="1196195" cy="1153063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C03E491C-8EA9-4A83-AFEC-7B626F4C2B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0581" y="5131281"/>
            <a:ext cx="1196195" cy="1167440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7E28D4FE-1B9C-4B62-B813-0F8D540D9F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1562" y="5059393"/>
            <a:ext cx="1196196" cy="1153064"/>
          </a:xfrm>
          <a:prstGeom prst="rect">
            <a:avLst/>
          </a:prstGeom>
        </p:spPr>
      </p:pic>
      <p:pic>
        <p:nvPicPr>
          <p:cNvPr id="21" name="Рисунок 21">
            <a:extLst>
              <a:ext uri="{FF2B5EF4-FFF2-40B4-BE49-F238E27FC236}">
                <a16:creationId xmlns:a16="http://schemas.microsoft.com/office/drawing/2014/main" id="{2980F4D5-4F30-4DD8-8515-44869FEAE1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1224" y="5145656"/>
            <a:ext cx="1196196" cy="11674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6EE1C6-8B08-4B2E-8AFE-842416E828A1}"/>
              </a:ext>
            </a:extLst>
          </p:cNvPr>
          <p:cNvSpPr txBox="1"/>
          <p:nvPr/>
        </p:nvSpPr>
        <p:spPr>
          <a:xfrm>
            <a:off x="545523" y="1869402"/>
            <a:ext cx="1093950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>
              <a:cs typeface="Calibri"/>
            </a:endParaRPr>
          </a:p>
          <a:p>
            <a:pPr algn="ctr"/>
            <a:r>
              <a:rPr lang="ru-RU" sz="2400">
                <a:latin typeface="Arial"/>
                <a:cs typeface="Calibri"/>
              </a:rPr>
              <a:t>В исходном наборе данных 43 класса,</a:t>
            </a:r>
          </a:p>
          <a:p>
            <a:pPr algn="ctr"/>
            <a:r>
              <a:rPr lang="ru-RU" sz="2400">
                <a:latin typeface="Arial"/>
                <a:cs typeface="Calibri"/>
              </a:rPr>
              <a:t>каждый класс содержит по 2500 изображений </a:t>
            </a:r>
            <a:endParaRPr lang="ru-RU"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6139E-F8AA-41A9-8524-6A0F10E92BA0}"/>
              </a:ext>
            </a:extLst>
          </p:cNvPr>
          <p:cNvSpPr txBox="1"/>
          <p:nvPr/>
        </p:nvSpPr>
        <p:spPr>
          <a:xfrm>
            <a:off x="1650221" y="1517837"/>
            <a:ext cx="87265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ru-RU" sz="2400">
                <a:solidFill>
                  <a:srgbClr val="0563C1"/>
                </a:solidFill>
                <a:latin typeface="Arial"/>
                <a:ea typeface="Segoe UI"/>
                <a:cs typeface="Segoe UI"/>
                <a:hlinkClick r:id="rId14"/>
              </a:rPr>
              <a:t>https://www.kaggle.com/flo2607/traffic-signs-classification</a:t>
            </a:r>
            <a:endParaRPr lang="ru-RU" sz="24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DF64-E6C2-4EF7-B69E-D35BA62B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cs typeface="Arial"/>
              </a:rPr>
              <a:t>Набор знаков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F6C50-C81D-4B53-9BA5-22C0500F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51" y="2291118"/>
            <a:ext cx="8543487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  <a:p>
            <a:pPr marL="0" indent="0">
              <a:buNone/>
            </a:pPr>
            <a:endParaRPr lang="ru-RU"/>
          </a:p>
        </p:txBody>
      </p:sp>
      <p:pic>
        <p:nvPicPr>
          <p:cNvPr id="6" name="Рисунок 6" descr="Изображение выглядит как мяч,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291505BB-0FAE-4E89-A451-1C30C4B2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84" y="1970461"/>
            <a:ext cx="1145802" cy="1145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C2C65A-4FC5-478B-8702-1E984351A11F}"/>
              </a:ext>
            </a:extLst>
          </p:cNvPr>
          <p:cNvSpPr txBox="1"/>
          <p:nvPr/>
        </p:nvSpPr>
        <p:spPr>
          <a:xfrm>
            <a:off x="1721224" y="228649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Arial"/>
                <a:cs typeface="Arial"/>
              </a:rPr>
              <a:t>Ограничение скорости 30 км/ч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AF126-EA1A-4566-BA0D-AF59D33A9048}"/>
              </a:ext>
            </a:extLst>
          </p:cNvPr>
          <p:cNvSpPr txBox="1"/>
          <p:nvPr/>
        </p:nvSpPr>
        <p:spPr>
          <a:xfrm>
            <a:off x="5654487" y="222349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Arial"/>
                <a:cs typeface="Arial"/>
              </a:rPr>
              <a:t>Ограничение скорости 60 км/ч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72471-CD97-4884-8AD3-808BA9F90B0C}"/>
              </a:ext>
            </a:extLst>
          </p:cNvPr>
          <p:cNvSpPr txBox="1"/>
          <p:nvPr/>
        </p:nvSpPr>
        <p:spPr>
          <a:xfrm>
            <a:off x="313835" y="4542361"/>
            <a:ext cx="80184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ru-RU" sz="2400">
                <a:latin typeface="Arial"/>
                <a:ea typeface="+mn-lt"/>
                <a:cs typeface="+mn-lt"/>
              </a:rPr>
              <a:t>На изображении присутствует знак, относящийся к одному из указанных классов.</a:t>
            </a:r>
            <a:endParaRPr lang="ru-RU" sz="2400">
              <a:latin typeface="Arial"/>
              <a:cs typeface="Times New Roman"/>
            </a:endParaRPr>
          </a:p>
          <a:p>
            <a:pPr marL="342900" indent="-342900">
              <a:buFont typeface="Courier New"/>
              <a:buChar char="o"/>
            </a:pPr>
            <a:r>
              <a:rPr lang="ru-RU" sz="2400">
                <a:latin typeface="Arial"/>
                <a:cs typeface="Times New Roman"/>
              </a:rPr>
              <a:t>Каждому из этих знаков соответствует свой класс.</a:t>
            </a:r>
          </a:p>
          <a:p>
            <a:pPr marL="342900" indent="-342900">
              <a:buFont typeface="Courier New"/>
              <a:buChar char="o"/>
            </a:pPr>
            <a:r>
              <a:rPr lang="ru-RU" sz="2400">
                <a:latin typeface="Arial"/>
                <a:cs typeface="Calibri"/>
              </a:rPr>
              <a:t>В каждом классе по 500 изображений.</a:t>
            </a:r>
          </a:p>
        </p:txBody>
      </p:sp>
      <p:pic>
        <p:nvPicPr>
          <p:cNvPr id="4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358A903-96D5-48B0-8E79-A111320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0" y="2030972"/>
            <a:ext cx="1056156" cy="1067361"/>
          </a:xfrm>
          <a:prstGeom prst="rect">
            <a:avLst/>
          </a:prstGeom>
        </p:spPr>
      </p:pic>
      <p:pic>
        <p:nvPicPr>
          <p:cNvPr id="8" name="Рисунок 8" descr="Изображение выглядит как знак, остановка, рисунок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D2AA44CE-9AEF-459A-ADE8-C44E92753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929" y="3267634"/>
            <a:ext cx="804583" cy="804584"/>
          </a:xfrm>
          <a:prstGeom prst="rect">
            <a:avLst/>
          </a:prstGeom>
        </p:spPr>
      </p:pic>
      <p:pic>
        <p:nvPicPr>
          <p:cNvPr id="9" name="Рисунок 9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360D7C05-C7B8-41C3-9B1C-CF6EDDD8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076" y="3088341"/>
            <a:ext cx="1107142" cy="1107142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знак, остан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FFB573-69DA-41B8-BEC9-71D48BB6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136" y="2068606"/>
            <a:ext cx="950259" cy="939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0408B1-B6E8-4429-B0E5-62C303BD2B3B}"/>
              </a:ext>
            </a:extLst>
          </p:cNvPr>
          <p:cNvSpPr txBox="1"/>
          <p:nvPr/>
        </p:nvSpPr>
        <p:spPr>
          <a:xfrm>
            <a:off x="3648635" y="333985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Arial"/>
                <a:cs typeface="Arial"/>
              </a:rPr>
              <a:t>Ограничение скорости 50 км/ч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C35D2-A4D0-43A6-93C3-6E81D7811D5C}"/>
              </a:ext>
            </a:extLst>
          </p:cNvPr>
          <p:cNvSpPr txBox="1"/>
          <p:nvPr/>
        </p:nvSpPr>
        <p:spPr>
          <a:xfrm>
            <a:off x="8198223" y="326140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Arial"/>
                <a:cs typeface="Arial"/>
              </a:rPr>
              <a:t>Ограничение скорости 70 км/ч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9520E-0289-4541-9C18-F62F4D3AC5FE}"/>
              </a:ext>
            </a:extLst>
          </p:cNvPr>
          <p:cNvSpPr txBox="1"/>
          <p:nvPr/>
        </p:nvSpPr>
        <p:spPr>
          <a:xfrm>
            <a:off x="9453282" y="21632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Arial"/>
                <a:cs typeface="Arial"/>
              </a:rPr>
              <a:t>Ограничение скорости 80 км/ч</a:t>
            </a:r>
          </a:p>
        </p:txBody>
      </p:sp>
    </p:spTree>
    <p:extLst>
      <p:ext uri="{BB962C8B-B14F-4D97-AF65-F5344CB8AC3E}">
        <p14:creationId xmlns:p14="http://schemas.microsoft.com/office/powerpoint/2010/main" val="50090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83BA7-FF68-49A3-B97A-2FE7A666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4"/>
                </a:solidFill>
                <a:latin typeface="Arial"/>
                <a:ea typeface="+mj-lt"/>
                <a:cs typeface="Arial"/>
              </a:rPr>
              <a:t>Технологии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333B6-0F29-4415-9F8D-27A7AEAD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Язык программирования </a:t>
            </a:r>
            <a:r>
              <a:rPr lang="ru-RU" sz="2400" err="1">
                <a:latin typeface="Arial"/>
                <a:ea typeface="+mn-lt"/>
                <a:cs typeface="+mn-lt"/>
              </a:rPr>
              <a:t>Python</a:t>
            </a:r>
            <a:r>
              <a:rPr lang="ru-RU" sz="2400">
                <a:latin typeface="Arial"/>
                <a:ea typeface="+mn-lt"/>
                <a:cs typeface="+mn-lt"/>
              </a:rPr>
              <a:t> 3</a:t>
            </a:r>
            <a:endParaRPr lang="ru-RU" sz="2400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Библиотека для машинного обучения </a:t>
            </a:r>
            <a:r>
              <a:rPr lang="ru-RU" sz="2400" err="1">
                <a:latin typeface="Arial"/>
                <a:ea typeface="+mn-lt"/>
                <a:cs typeface="+mn-lt"/>
              </a:rPr>
              <a:t>TensorFlow</a:t>
            </a:r>
            <a:endParaRPr lang="ru-RU" sz="2400">
              <a:latin typeface="Arial"/>
              <a:ea typeface="+mn-lt"/>
              <a:cs typeface="+mn-lt"/>
            </a:endParaRPr>
          </a:p>
          <a:p>
            <a:pPr algn="ctr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Библиотека </a:t>
            </a:r>
            <a:r>
              <a:rPr lang="ru-RU" sz="2400" err="1">
                <a:latin typeface="Arial"/>
                <a:ea typeface="+mn-lt"/>
                <a:cs typeface="+mn-lt"/>
              </a:rPr>
              <a:t>Pandas</a:t>
            </a:r>
            <a:r>
              <a:rPr lang="ru-RU" sz="2400">
                <a:latin typeface="Arial"/>
                <a:ea typeface="+mn-lt"/>
                <a:cs typeface="+mn-lt"/>
              </a:rPr>
              <a:t> для загрузки разметки</a:t>
            </a:r>
            <a:endParaRPr lang="ru-RU">
              <a:latin typeface="Arial"/>
              <a:cs typeface="Calibri" panose="020F0502020204030204"/>
            </a:endParaRPr>
          </a:p>
          <a:p>
            <a:pPr algn="ctr">
              <a:buNone/>
            </a:pPr>
            <a:r>
              <a:rPr lang="ru-RU" sz="2400">
                <a:latin typeface="Arial"/>
                <a:ea typeface="+mn-lt"/>
                <a:cs typeface="+mn-lt"/>
              </a:rPr>
              <a:t>Библиотеки </a:t>
            </a:r>
            <a:r>
              <a:rPr lang="ru-RU" sz="2400" err="1">
                <a:latin typeface="Arial"/>
                <a:ea typeface="+mn-lt"/>
                <a:cs typeface="+mn-lt"/>
              </a:rPr>
              <a:t>Matplotlib</a:t>
            </a:r>
            <a:r>
              <a:rPr lang="ru-RU" sz="2400">
                <a:latin typeface="Arial"/>
                <a:ea typeface="+mn-lt"/>
                <a:cs typeface="+mn-lt"/>
              </a:rPr>
              <a:t>, </a:t>
            </a:r>
            <a:r>
              <a:rPr lang="ru-RU" sz="2400" err="1">
                <a:latin typeface="Arial"/>
                <a:ea typeface="+mn-lt"/>
                <a:cs typeface="+mn-lt"/>
              </a:rPr>
              <a:t>Seaborn</a:t>
            </a:r>
            <a:r>
              <a:rPr lang="ru-RU" sz="2400">
                <a:latin typeface="Arial"/>
                <a:ea typeface="+mn-lt"/>
                <a:cs typeface="+mn-lt"/>
              </a:rPr>
              <a:t> для визуализации данных</a:t>
            </a:r>
            <a:endParaRPr lang="ru-RU">
              <a:latin typeface="Arial"/>
              <a:cs typeface="Calibri" panose="020F0502020204030204"/>
            </a:endParaRPr>
          </a:p>
          <a:p>
            <a:pPr>
              <a:buNone/>
            </a:pPr>
            <a:endParaRPr lang="ru-RU" sz="2400">
              <a:latin typeface="Calibri"/>
              <a:cs typeface="Calibri"/>
            </a:endParaRPr>
          </a:p>
          <a:p>
            <a:pPr marL="0" indent="0">
              <a:buNone/>
            </a:pPr>
            <a:endParaRPr lang="ru-RU" sz="2400">
              <a:latin typeface="Arial"/>
              <a:cs typeface="Calibri"/>
            </a:endParaRPr>
          </a:p>
          <a:p>
            <a:pPr marL="0" indent="0">
              <a:buNone/>
            </a:pPr>
            <a:endParaRPr lang="ru-RU" sz="2400">
              <a:latin typeface="Arial"/>
              <a:cs typeface="Calibri"/>
            </a:endParaRPr>
          </a:p>
          <a:p>
            <a:pPr marL="0" indent="0" algn="ctr">
              <a:buNone/>
            </a:pPr>
            <a:endParaRPr lang="ru-RU" sz="2400">
              <a:latin typeface="Arial"/>
              <a:cs typeface="Calibri"/>
            </a:endParaRPr>
          </a:p>
        </p:txBody>
      </p:sp>
      <p:pic>
        <p:nvPicPr>
          <p:cNvPr id="5" name="Рисунок 5" descr="Изображение выглядит как знак,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DB2F5663-78CF-4042-A46B-98CE39BD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6" y="3934696"/>
            <a:ext cx="6653840" cy="2342127"/>
          </a:xfrm>
          <a:prstGeom prst="rect">
            <a:avLst/>
          </a:prstGeom>
        </p:spPr>
      </p:pic>
      <p:pic>
        <p:nvPicPr>
          <p:cNvPr id="6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C60C081-BE3D-4C8F-82BB-7883B480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362" y="4914950"/>
            <a:ext cx="2743200" cy="1111268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арелк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2AF6C52E-6E33-4CFE-AEDE-4EBD7FA22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362" y="3933703"/>
            <a:ext cx="2743200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b77f51b-273c-4ece-9fd9-a2bfa72ca9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BABA35F318FD4EA9AECF8EAB5B3D1F" ma:contentTypeVersion="3" ma:contentTypeDescription="Создание документа." ma:contentTypeScope="" ma:versionID="3cb13242d9d7eebee844389af2cfad5d">
  <xsd:schema xmlns:xsd="http://www.w3.org/2001/XMLSchema" xmlns:xs="http://www.w3.org/2001/XMLSchema" xmlns:p="http://schemas.microsoft.com/office/2006/metadata/properties" xmlns:ns2="2b77f51b-273c-4ece-9fd9-a2bfa72ca9cd" targetNamespace="http://schemas.microsoft.com/office/2006/metadata/properties" ma:root="true" ma:fieldsID="164fffc7e9b990d62f68f2752d26681c" ns2:_="">
    <xsd:import namespace="2b77f51b-273c-4ece-9fd9-a2bfa72ca9c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f51b-273c-4ece-9fd9-a2bfa72ca9c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8735E9-38B6-4017-9EC9-6D87D3331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18C3B-B242-4C1C-B80A-AA35BAAC5701}">
  <ds:schemaRefs>
    <ds:schemaRef ds:uri="http://schemas.microsoft.com/office/2006/metadata/properties"/>
    <ds:schemaRef ds:uri="http://schemas.microsoft.com/office/infopath/2007/PartnerControls"/>
    <ds:schemaRef ds:uri="2b77f51b-273c-4ece-9fd9-a2bfa72ca9cd"/>
  </ds:schemaRefs>
</ds:datastoreItem>
</file>

<file path=customXml/itemProps3.xml><?xml version="1.0" encoding="utf-8"?>
<ds:datastoreItem xmlns:ds="http://schemas.openxmlformats.org/officeDocument/2006/customXml" ds:itemID="{8D9E7609-6F16-457C-BC5A-9986A6519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7f51b-273c-4ece-9fd9-a2bfa72ca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Широкоэкранный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Office Theme</vt:lpstr>
      <vt:lpstr>Тема Office</vt:lpstr>
      <vt:lpstr>Презентация PowerPoint</vt:lpstr>
      <vt:lpstr>Описание проблемы</vt:lpstr>
      <vt:lpstr>Актуальность</vt:lpstr>
      <vt:lpstr>Постановка задачи</vt:lpstr>
      <vt:lpstr>Сценарий работы</vt:lpstr>
      <vt:lpstr>Требования к набору данных</vt:lpstr>
      <vt:lpstr>Набор данных</vt:lpstr>
      <vt:lpstr>Набор знаков</vt:lpstr>
      <vt:lpstr>Технологии и методы</vt:lpstr>
      <vt:lpstr>Архитектура</vt:lpstr>
      <vt:lpstr>Результаты</vt:lpstr>
      <vt:lpstr>Результаты</vt:lpstr>
      <vt:lpstr>Итог и перспективы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Беженарь Александр Васильевич</cp:lastModifiedBy>
  <cp:revision>2</cp:revision>
  <dcterms:created xsi:type="dcterms:W3CDTF">2012-07-30T23:42:41Z</dcterms:created>
  <dcterms:modified xsi:type="dcterms:W3CDTF">2020-07-14T10:49:26Z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0x01010078BABA35F318FD4EA9AECF8EAB5B3D1F</vt:lpwstr>
  </property>
</Properties>
</file>